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64" r:id="rId3"/>
    <p:sldId id="274" r:id="rId4"/>
    <p:sldId id="278" r:id="rId5"/>
    <p:sldId id="273" r:id="rId6"/>
    <p:sldId id="281" r:id="rId7"/>
    <p:sldId id="282" r:id="rId8"/>
    <p:sldId id="283" r:id="rId9"/>
    <p:sldId id="277" r:id="rId10"/>
    <p:sldId id="276" r:id="rId11"/>
    <p:sldId id="284" r:id="rId12"/>
    <p:sldId id="279" r:id="rId13"/>
    <p:sldId id="285" r:id="rId14"/>
    <p:sldId id="275" r:id="rId15"/>
    <p:sldId id="263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KoPub돋움체 Bold" panose="02020603020101020101" pitchFamily="18" charset="-127"/>
      <p:regular r:id="rId22"/>
    </p:embeddedFont>
    <p:embeddedFont>
      <p:font typeface="KoPub돋움체 Light" panose="02020603020101020101" pitchFamily="18" charset="-127"/>
      <p:regular r:id="rId23"/>
    </p:embeddedFont>
    <p:embeddedFont>
      <p:font typeface="KoPub돋움체 Medium" panose="02020603020101020101" pitchFamily="18" charset="-127"/>
      <p:regular r:id="rId24"/>
    </p:embeddedFont>
    <p:embeddedFont>
      <p:font typeface="Segoe UI Black" panose="020B0A02040204020203" pitchFamily="34" charset="0"/>
      <p:bold r:id="rId25"/>
      <p:boldItalic r:id="rId26"/>
    </p:embeddedFont>
    <p:embeddedFont>
      <p:font typeface="나눔스퀘어" panose="020B0600000101010101" pitchFamily="50" charset="-127"/>
      <p:regular r:id="rId27"/>
    </p:embeddedFont>
    <p:embeddedFont>
      <p:font typeface="나눔스퀘어 Bold" panose="020B0600000101010101" pitchFamily="50" charset="-127"/>
      <p:bold r:id="rId28"/>
    </p:embeddedFont>
    <p:embeddedFont>
      <p:font typeface="나눔스퀘어 ExtraBold" panose="020B0600000101010101" pitchFamily="50" charset="-127"/>
      <p:bold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배달의민족 도현" panose="020B0600000101010101" pitchFamily="50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B05"/>
    <a:srgbClr val="F0BF0A"/>
    <a:srgbClr val="D8BA3C"/>
    <a:srgbClr val="D3AA2E"/>
    <a:srgbClr val="D3AA2C"/>
    <a:srgbClr val="DCC748"/>
    <a:srgbClr val="DABF4A"/>
    <a:srgbClr val="B8835C"/>
    <a:srgbClr val="E4B79C"/>
    <a:srgbClr val="E6D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389" autoAdjust="0"/>
  </p:normalViewPr>
  <p:slideViewPr>
    <p:cSldViewPr snapToGrid="0">
      <p:cViewPr varScale="1">
        <p:scale>
          <a:sx n="81" d="100"/>
          <a:sy n="81" d="100"/>
        </p:scale>
        <p:origin x="7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86E04-AB08-4F4C-A40E-4A98C8670B61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D8A8B-BB35-4B2C-9B37-B4941AB30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5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140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466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311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021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84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000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9D8A8B-BB35-4B2C-9B37-B4941AB30F6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85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2018-06-15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411094" y="2308772"/>
            <a:ext cx="954722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6600" spc="300">
                <a:solidFill>
                  <a:srgbClr val="FFCB0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Segoe UI Black" panose="020B0A02040204020203" pitchFamily="34" charset="0"/>
              </a:rPr>
              <a:t>Flashmob </a:t>
            </a:r>
            <a:r>
              <a:rPr lang="en-US" altLang="ko-KR" sz="6600" spc="300">
                <a:latin typeface="배달의민족 도현" panose="020B0600000101010101" pitchFamily="50" charset="-127"/>
                <a:ea typeface="배달의민족 도현" panose="020B0600000101010101" pitchFamily="50" charset="-127"/>
                <a:cs typeface="Segoe UI Black" panose="020B0A02040204020203" pitchFamily="34" charset="0"/>
              </a:rPr>
              <a:t>Project</a:t>
            </a:r>
            <a:endParaRPr lang="ru-RU" altLang="ko-KR" sz="6600" spc="30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554144" y="5025446"/>
            <a:ext cx="3769736" cy="13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alibri" panose="020F0502020204030204" pitchFamily="34" charset="0"/>
              </a:rPr>
              <a:t>2014111514 </a:t>
            </a:r>
            <a:r>
              <a:rPr lang="ko-KR" altLang="en-US" sz="14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alibri" panose="020F0502020204030204" pitchFamily="34" charset="0"/>
              </a:rPr>
              <a:t>컴퓨터학과 권민하</a:t>
            </a:r>
            <a:endParaRPr lang="en-US" altLang="ko-KR" sz="14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alibri" panose="020F0502020204030204" pitchFamily="34" charset="0"/>
              </a:rPr>
              <a:t>2014111529 </a:t>
            </a:r>
            <a:r>
              <a:rPr lang="ko-KR" altLang="en-US" sz="14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alibri" panose="020F0502020204030204" pitchFamily="34" charset="0"/>
              </a:rPr>
              <a:t>컴퓨터학과 문주영</a:t>
            </a:r>
            <a:endParaRPr lang="en-US" altLang="ko-KR" sz="14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alibri" panose="020F0502020204030204" pitchFamily="34" charset="0"/>
              </a:rPr>
              <a:t>2014111535 </a:t>
            </a:r>
            <a:r>
              <a:rPr lang="ko-KR" altLang="en-US" sz="14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alibri" panose="020F0502020204030204" pitchFamily="34" charset="0"/>
              </a:rPr>
              <a:t>컴퓨터학과 안나연</a:t>
            </a:r>
            <a:endParaRPr lang="en-US" altLang="ko-KR" sz="140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Calibri" panose="020F050202020403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ko-KR" sz="14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alibri" panose="020F0502020204030204" pitchFamily="34" charset="0"/>
              </a:rPr>
              <a:t>2015111468 </a:t>
            </a:r>
            <a:r>
              <a:rPr lang="ko-KR" altLang="en-US" sz="14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Calibri" panose="020F0502020204030204" pitchFamily="34" charset="0"/>
              </a:rPr>
              <a:t>컴퓨터학과 김진아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5989" y="561550"/>
            <a:ext cx="942975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10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Oval 14">
            <a:extLst>
              <a:ext uri="{FF2B5EF4-FFF2-40B4-BE49-F238E27FC236}">
                <a16:creationId xmlns:a16="http://schemas.microsoft.com/office/drawing/2014/main" id="{B8853D86-875D-4C36-A5F8-D9509BE17172}"/>
              </a:ext>
            </a:extLst>
          </p:cNvPr>
          <p:cNvSpPr/>
          <p:nvPr/>
        </p:nvSpPr>
        <p:spPr>
          <a:xfrm>
            <a:off x="7877261" y="2288843"/>
            <a:ext cx="914162" cy="914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0E5E88-5537-4CC1-8C6D-99DE615C8522}"/>
              </a:ext>
            </a:extLst>
          </p:cNvPr>
          <p:cNvSpPr txBox="1"/>
          <p:nvPr/>
        </p:nvSpPr>
        <p:spPr>
          <a:xfrm>
            <a:off x="8965488" y="2288722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카테고리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03D6AD-6928-4579-8247-C5C5643327FD}"/>
              </a:ext>
            </a:extLst>
          </p:cNvPr>
          <p:cNvSpPr txBox="1"/>
          <p:nvPr/>
        </p:nvSpPr>
        <p:spPr>
          <a:xfrm>
            <a:off x="8965487" y="2593391"/>
            <a:ext cx="2577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원하는 카테고리 선택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59" name="Oval 20">
            <a:extLst>
              <a:ext uri="{FF2B5EF4-FFF2-40B4-BE49-F238E27FC236}">
                <a16:creationId xmlns:a16="http://schemas.microsoft.com/office/drawing/2014/main" id="{FEEE493E-6440-41F9-9C94-FA36A2DB1432}"/>
              </a:ext>
            </a:extLst>
          </p:cNvPr>
          <p:cNvSpPr/>
          <p:nvPr/>
        </p:nvSpPr>
        <p:spPr>
          <a:xfrm>
            <a:off x="7877261" y="3886318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61" name="Freeform 10">
            <a:extLst>
              <a:ext uri="{FF2B5EF4-FFF2-40B4-BE49-F238E27FC236}">
                <a16:creationId xmlns:a16="http://schemas.microsoft.com/office/drawing/2014/main" id="{7CF24093-7A4D-473D-B5EF-8EC9E942DACF}"/>
              </a:ext>
            </a:extLst>
          </p:cNvPr>
          <p:cNvSpPr>
            <a:spLocks noEditPoints="1"/>
          </p:cNvSpPr>
          <p:nvPr/>
        </p:nvSpPr>
        <p:spPr bwMode="auto">
          <a:xfrm>
            <a:off x="8125861" y="2466916"/>
            <a:ext cx="436011" cy="481724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cubicBezTo>
                  <a:pt x="7" y="154"/>
                  <a:pt x="7" y="154"/>
                  <a:pt x="7" y="154"/>
                </a:cubic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cubicBezTo>
                  <a:pt x="158" y="135"/>
                  <a:pt x="158" y="135"/>
                  <a:pt x="158" y="135"/>
                </a:cubic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cubicBezTo>
                  <a:pt x="187" y="208"/>
                  <a:pt x="187" y="208"/>
                  <a:pt x="187" y="208"/>
                </a:cubic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EBA98DE4-AA90-4304-B397-875F841FA40A}"/>
              </a:ext>
            </a:extLst>
          </p:cNvPr>
          <p:cNvSpPr>
            <a:spLocks noEditPoints="1"/>
          </p:cNvSpPr>
          <p:nvPr/>
        </p:nvSpPr>
        <p:spPr bwMode="auto">
          <a:xfrm>
            <a:off x="8072503" y="4107996"/>
            <a:ext cx="530951" cy="436011"/>
          </a:xfrm>
          <a:custGeom>
            <a:avLst/>
            <a:gdLst>
              <a:gd name="T0" fmla="*/ 0 w 229"/>
              <a:gd name="T1" fmla="*/ 187 h 187"/>
              <a:gd name="T2" fmla="*/ 7 w 229"/>
              <a:gd name="T3" fmla="*/ 141 h 187"/>
              <a:gd name="T4" fmla="*/ 13 w 229"/>
              <a:gd name="T5" fmla="*/ 130 h 187"/>
              <a:gd name="T6" fmla="*/ 24 w 229"/>
              <a:gd name="T7" fmla="*/ 125 h 187"/>
              <a:gd name="T8" fmla="*/ 65 w 229"/>
              <a:gd name="T9" fmla="*/ 125 h 187"/>
              <a:gd name="T10" fmla="*/ 57 w 229"/>
              <a:gd name="T11" fmla="*/ 139 h 187"/>
              <a:gd name="T12" fmla="*/ 50 w 229"/>
              <a:gd name="T13" fmla="*/ 187 h 187"/>
              <a:gd name="T14" fmla="*/ 0 w 229"/>
              <a:gd name="T15" fmla="*/ 187 h 187"/>
              <a:gd name="T16" fmla="*/ 44 w 229"/>
              <a:gd name="T17" fmla="*/ 46 h 187"/>
              <a:gd name="T18" fmla="*/ 55 w 229"/>
              <a:gd name="T19" fmla="*/ 21 h 187"/>
              <a:gd name="T20" fmla="*/ 80 w 229"/>
              <a:gd name="T21" fmla="*/ 11 h 187"/>
              <a:gd name="T22" fmla="*/ 100 w 229"/>
              <a:gd name="T23" fmla="*/ 17 h 187"/>
              <a:gd name="T24" fmla="*/ 96 w 229"/>
              <a:gd name="T25" fmla="*/ 35 h 187"/>
              <a:gd name="T26" fmla="*/ 98 w 229"/>
              <a:gd name="T27" fmla="*/ 46 h 187"/>
              <a:gd name="T28" fmla="*/ 107 w 229"/>
              <a:gd name="T29" fmla="*/ 80 h 187"/>
              <a:gd name="T30" fmla="*/ 106 w 229"/>
              <a:gd name="T31" fmla="*/ 87 h 187"/>
              <a:gd name="T32" fmla="*/ 105 w 229"/>
              <a:gd name="T33" fmla="*/ 87 h 187"/>
              <a:gd name="T34" fmla="*/ 96 w 229"/>
              <a:gd name="T35" fmla="*/ 102 h 187"/>
              <a:gd name="T36" fmla="*/ 80 w 229"/>
              <a:gd name="T37" fmla="*/ 108 h 187"/>
              <a:gd name="T38" fmla="*/ 63 w 229"/>
              <a:gd name="T39" fmla="*/ 102 h 187"/>
              <a:gd name="T40" fmla="*/ 54 w 229"/>
              <a:gd name="T41" fmla="*/ 87 h 187"/>
              <a:gd name="T42" fmla="*/ 45 w 229"/>
              <a:gd name="T43" fmla="*/ 55 h 187"/>
              <a:gd name="T44" fmla="*/ 45 w 229"/>
              <a:gd name="T45" fmla="*/ 51 h 187"/>
              <a:gd name="T46" fmla="*/ 44 w 229"/>
              <a:gd name="T47" fmla="*/ 46 h 187"/>
              <a:gd name="T48" fmla="*/ 60 w 229"/>
              <a:gd name="T49" fmla="*/ 187 h 187"/>
              <a:gd name="T50" fmla="*/ 67 w 229"/>
              <a:gd name="T51" fmla="*/ 139 h 187"/>
              <a:gd name="T52" fmla="*/ 74 w 229"/>
              <a:gd name="T53" fmla="*/ 127 h 187"/>
              <a:gd name="T54" fmla="*/ 86 w 229"/>
              <a:gd name="T55" fmla="*/ 122 h 187"/>
              <a:gd name="T56" fmla="*/ 203 w 229"/>
              <a:gd name="T57" fmla="*/ 122 h 187"/>
              <a:gd name="T58" fmla="*/ 215 w 229"/>
              <a:gd name="T59" fmla="*/ 127 h 187"/>
              <a:gd name="T60" fmla="*/ 222 w 229"/>
              <a:gd name="T61" fmla="*/ 139 h 187"/>
              <a:gd name="T62" fmla="*/ 229 w 229"/>
              <a:gd name="T63" fmla="*/ 187 h 187"/>
              <a:gd name="T64" fmla="*/ 60 w 229"/>
              <a:gd name="T65" fmla="*/ 187 h 187"/>
              <a:gd name="T66" fmla="*/ 107 w 229"/>
              <a:gd name="T67" fmla="*/ 37 h 187"/>
              <a:gd name="T68" fmla="*/ 118 w 229"/>
              <a:gd name="T69" fmla="*/ 11 h 187"/>
              <a:gd name="T70" fmla="*/ 145 w 229"/>
              <a:gd name="T71" fmla="*/ 0 h 187"/>
              <a:gd name="T72" fmla="*/ 171 w 229"/>
              <a:gd name="T73" fmla="*/ 11 h 187"/>
              <a:gd name="T74" fmla="*/ 182 w 229"/>
              <a:gd name="T75" fmla="*/ 37 h 187"/>
              <a:gd name="T76" fmla="*/ 181 w 229"/>
              <a:gd name="T77" fmla="*/ 47 h 187"/>
              <a:gd name="T78" fmla="*/ 172 w 229"/>
              <a:gd name="T79" fmla="*/ 82 h 187"/>
              <a:gd name="T80" fmla="*/ 162 w 229"/>
              <a:gd name="T81" fmla="*/ 97 h 187"/>
              <a:gd name="T82" fmla="*/ 145 w 229"/>
              <a:gd name="T83" fmla="*/ 103 h 187"/>
              <a:gd name="T84" fmla="*/ 127 w 229"/>
              <a:gd name="T85" fmla="*/ 97 h 187"/>
              <a:gd name="T86" fmla="*/ 118 w 229"/>
              <a:gd name="T87" fmla="*/ 82 h 187"/>
              <a:gd name="T88" fmla="*/ 117 w 229"/>
              <a:gd name="T89" fmla="*/ 82 h 187"/>
              <a:gd name="T90" fmla="*/ 109 w 229"/>
              <a:gd name="T91" fmla="*/ 47 h 187"/>
              <a:gd name="T92" fmla="*/ 107 w 229"/>
              <a:gd name="T9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187">
                <a:moveTo>
                  <a:pt x="0" y="187"/>
                </a:moveTo>
                <a:cubicBezTo>
                  <a:pt x="7" y="141"/>
                  <a:pt x="7" y="141"/>
                  <a:pt x="7" y="141"/>
                </a:cubicBezTo>
                <a:cubicBezTo>
                  <a:pt x="7" y="137"/>
                  <a:pt x="9" y="133"/>
                  <a:pt x="13" y="130"/>
                </a:cubicBezTo>
                <a:cubicBezTo>
                  <a:pt x="16" y="127"/>
                  <a:pt x="20" y="125"/>
                  <a:pt x="2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1" y="129"/>
                  <a:pt x="58" y="133"/>
                  <a:pt x="57" y="139"/>
                </a:cubicBezTo>
                <a:cubicBezTo>
                  <a:pt x="50" y="187"/>
                  <a:pt x="50" y="187"/>
                  <a:pt x="50" y="187"/>
                </a:cubicBezTo>
                <a:lnTo>
                  <a:pt x="0" y="187"/>
                </a:lnTo>
                <a:close/>
                <a:moveTo>
                  <a:pt x="44" y="46"/>
                </a:moveTo>
                <a:cubicBezTo>
                  <a:pt x="44" y="36"/>
                  <a:pt x="48" y="28"/>
                  <a:pt x="55" y="21"/>
                </a:cubicBezTo>
                <a:cubicBezTo>
                  <a:pt x="62" y="14"/>
                  <a:pt x="70" y="11"/>
                  <a:pt x="80" y="11"/>
                </a:cubicBezTo>
                <a:cubicBezTo>
                  <a:pt x="87" y="11"/>
                  <a:pt x="94" y="13"/>
                  <a:pt x="100" y="17"/>
                </a:cubicBezTo>
                <a:cubicBezTo>
                  <a:pt x="98" y="23"/>
                  <a:pt x="96" y="29"/>
                  <a:pt x="96" y="35"/>
                </a:cubicBezTo>
                <a:cubicBezTo>
                  <a:pt x="96" y="39"/>
                  <a:pt x="97" y="43"/>
                  <a:pt x="98" y="46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06" y="87"/>
                  <a:pt x="106" y="87"/>
                  <a:pt x="106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4" y="93"/>
                  <a:pt x="101" y="98"/>
                  <a:pt x="96" y="102"/>
                </a:cubicBezTo>
                <a:cubicBezTo>
                  <a:pt x="91" y="106"/>
                  <a:pt x="86" y="108"/>
                  <a:pt x="80" y="108"/>
                </a:cubicBezTo>
                <a:cubicBezTo>
                  <a:pt x="73" y="108"/>
                  <a:pt x="68" y="106"/>
                  <a:pt x="63" y="102"/>
                </a:cubicBezTo>
                <a:cubicBezTo>
                  <a:pt x="59" y="98"/>
                  <a:pt x="55" y="93"/>
                  <a:pt x="54" y="87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2"/>
                  <a:pt x="45" y="51"/>
                </a:cubicBezTo>
                <a:cubicBezTo>
                  <a:pt x="45" y="49"/>
                  <a:pt x="44" y="48"/>
                  <a:pt x="44" y="46"/>
                </a:cubicBezTo>
                <a:close/>
                <a:moveTo>
                  <a:pt x="60" y="187"/>
                </a:moveTo>
                <a:cubicBezTo>
                  <a:pt x="67" y="139"/>
                  <a:pt x="67" y="139"/>
                  <a:pt x="67" y="139"/>
                </a:cubicBezTo>
                <a:cubicBezTo>
                  <a:pt x="68" y="134"/>
                  <a:pt x="70" y="130"/>
                  <a:pt x="74" y="127"/>
                </a:cubicBezTo>
                <a:cubicBezTo>
                  <a:pt x="77" y="123"/>
                  <a:pt x="82" y="122"/>
                  <a:pt x="86" y="122"/>
                </a:cubicBezTo>
                <a:cubicBezTo>
                  <a:pt x="203" y="122"/>
                  <a:pt x="203" y="122"/>
                  <a:pt x="203" y="122"/>
                </a:cubicBezTo>
                <a:cubicBezTo>
                  <a:pt x="208" y="122"/>
                  <a:pt x="212" y="123"/>
                  <a:pt x="215" y="127"/>
                </a:cubicBezTo>
                <a:cubicBezTo>
                  <a:pt x="219" y="130"/>
                  <a:pt x="222" y="134"/>
                  <a:pt x="222" y="139"/>
                </a:cubicBezTo>
                <a:cubicBezTo>
                  <a:pt x="229" y="187"/>
                  <a:pt x="229" y="187"/>
                  <a:pt x="229" y="187"/>
                </a:cubicBezTo>
                <a:lnTo>
                  <a:pt x="60" y="187"/>
                </a:lnTo>
                <a:close/>
                <a:moveTo>
                  <a:pt x="107" y="37"/>
                </a:moveTo>
                <a:cubicBezTo>
                  <a:pt x="107" y="27"/>
                  <a:pt x="111" y="18"/>
                  <a:pt x="118" y="11"/>
                </a:cubicBezTo>
                <a:cubicBezTo>
                  <a:pt x="126" y="4"/>
                  <a:pt x="134" y="0"/>
                  <a:pt x="145" y="0"/>
                </a:cubicBezTo>
                <a:cubicBezTo>
                  <a:pt x="155" y="0"/>
                  <a:pt x="164" y="4"/>
                  <a:pt x="171" y="11"/>
                </a:cubicBezTo>
                <a:cubicBezTo>
                  <a:pt x="179" y="18"/>
                  <a:pt x="182" y="27"/>
                  <a:pt x="182" y="37"/>
                </a:cubicBezTo>
                <a:cubicBezTo>
                  <a:pt x="182" y="41"/>
                  <a:pt x="182" y="44"/>
                  <a:pt x="181" y="47"/>
                </a:cubicBezTo>
                <a:cubicBezTo>
                  <a:pt x="172" y="82"/>
                  <a:pt x="172" y="82"/>
                  <a:pt x="172" y="82"/>
                </a:cubicBezTo>
                <a:cubicBezTo>
                  <a:pt x="170" y="88"/>
                  <a:pt x="167" y="93"/>
                  <a:pt x="162" y="97"/>
                </a:cubicBezTo>
                <a:cubicBezTo>
                  <a:pt x="157" y="101"/>
                  <a:pt x="151" y="103"/>
                  <a:pt x="145" y="103"/>
                </a:cubicBezTo>
                <a:cubicBezTo>
                  <a:pt x="138" y="103"/>
                  <a:pt x="133" y="101"/>
                  <a:pt x="127" y="97"/>
                </a:cubicBezTo>
                <a:cubicBezTo>
                  <a:pt x="122" y="93"/>
                  <a:pt x="119" y="88"/>
                  <a:pt x="118" y="82"/>
                </a:cubicBezTo>
                <a:cubicBezTo>
                  <a:pt x="117" y="82"/>
                  <a:pt x="117" y="82"/>
                  <a:pt x="117" y="82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4"/>
                  <a:pt x="107" y="41"/>
                  <a:pt x="10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BEA4A0-E457-46C8-B43B-6969B57D169F}"/>
              </a:ext>
            </a:extLst>
          </p:cNvPr>
          <p:cNvSpPr txBox="1"/>
          <p:nvPr/>
        </p:nvSpPr>
        <p:spPr>
          <a:xfrm>
            <a:off x="8965487" y="4252124"/>
            <a:ext cx="2276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현재 뜨고 있는 모임을 상단에 띄움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  <a:p>
            <a:pPr algn="just"/>
            <a:r>
              <a:rPr lang="ko-KR" alt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카테고리별로 홈 화면 구성</a:t>
            </a:r>
            <a:endParaRPr lang="en-US" altLang="ko-KR" sz="110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874049-13CE-40F3-A51B-4AC5D570BED4}"/>
              </a:ext>
            </a:extLst>
          </p:cNvPr>
          <p:cNvSpPr txBox="1"/>
          <p:nvPr/>
        </p:nvSpPr>
        <p:spPr>
          <a:xfrm>
            <a:off x="8975012" y="3937830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홈화면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C3B780-C33F-4F6E-8535-33099E66F0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11" t="13390" r="11014" b="13618"/>
          <a:stretch/>
        </p:blipFill>
        <p:spPr>
          <a:xfrm>
            <a:off x="542926" y="1770165"/>
            <a:ext cx="2075280" cy="35503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953CEB2-7B70-41E1-A050-A9A184305E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66" t="13910" r="11694" b="13056"/>
          <a:stretch/>
        </p:blipFill>
        <p:spPr>
          <a:xfrm>
            <a:off x="2733339" y="1770165"/>
            <a:ext cx="2039005" cy="3550340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D571D8F7-C528-4874-A663-FDB492D78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3" y="435976"/>
            <a:ext cx="16929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Demo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AB71623-4D55-41FD-9822-5827C97D4336}"/>
              </a:ext>
            </a:extLst>
          </p:cNvPr>
          <p:cNvCxnSpPr>
            <a:cxnSpLocks/>
          </p:cNvCxnSpPr>
          <p:nvPr/>
        </p:nvCxnSpPr>
        <p:spPr>
          <a:xfrm>
            <a:off x="1261484" y="1103070"/>
            <a:ext cx="1623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C5DBDF5-D1EB-4ADE-8213-BEA5240A27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4027" r="-2619"/>
          <a:stretch/>
        </p:blipFill>
        <p:spPr>
          <a:xfrm>
            <a:off x="4916546" y="1770165"/>
            <a:ext cx="2135386" cy="355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3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3695" y="561550"/>
            <a:ext cx="848707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Oval 14">
            <a:extLst>
              <a:ext uri="{FF2B5EF4-FFF2-40B4-BE49-F238E27FC236}">
                <a16:creationId xmlns:a16="http://schemas.microsoft.com/office/drawing/2014/main" id="{B8853D86-875D-4C36-A5F8-D9509BE17172}"/>
              </a:ext>
            </a:extLst>
          </p:cNvPr>
          <p:cNvSpPr/>
          <p:nvPr/>
        </p:nvSpPr>
        <p:spPr>
          <a:xfrm>
            <a:off x="6199066" y="2288843"/>
            <a:ext cx="914162" cy="914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0E5E88-5537-4CC1-8C6D-99DE615C8522}"/>
              </a:ext>
            </a:extLst>
          </p:cNvPr>
          <p:cNvSpPr txBox="1"/>
          <p:nvPr/>
        </p:nvSpPr>
        <p:spPr>
          <a:xfrm>
            <a:off x="7287293" y="2288722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모임 개설 및 참여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03D6AD-6928-4579-8247-C5C5643327FD}"/>
              </a:ext>
            </a:extLst>
          </p:cNvPr>
          <p:cNvSpPr txBox="1"/>
          <p:nvPr/>
        </p:nvSpPr>
        <p:spPr>
          <a:xfrm>
            <a:off x="7287292" y="2593391"/>
            <a:ext cx="28930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모임 장소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,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시간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, 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인원 등 원하는 모임 개설 가능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이미 만들어진 모임에 참여 가능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59" name="Oval 20">
            <a:extLst>
              <a:ext uri="{FF2B5EF4-FFF2-40B4-BE49-F238E27FC236}">
                <a16:creationId xmlns:a16="http://schemas.microsoft.com/office/drawing/2014/main" id="{FEEE493E-6440-41F9-9C94-FA36A2DB1432}"/>
              </a:ext>
            </a:extLst>
          </p:cNvPr>
          <p:cNvSpPr/>
          <p:nvPr/>
        </p:nvSpPr>
        <p:spPr>
          <a:xfrm>
            <a:off x="6199066" y="3886318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61" name="Freeform 10">
            <a:extLst>
              <a:ext uri="{FF2B5EF4-FFF2-40B4-BE49-F238E27FC236}">
                <a16:creationId xmlns:a16="http://schemas.microsoft.com/office/drawing/2014/main" id="{7CF24093-7A4D-473D-B5EF-8EC9E942DACF}"/>
              </a:ext>
            </a:extLst>
          </p:cNvPr>
          <p:cNvSpPr>
            <a:spLocks noEditPoints="1"/>
          </p:cNvSpPr>
          <p:nvPr/>
        </p:nvSpPr>
        <p:spPr bwMode="auto">
          <a:xfrm>
            <a:off x="6447666" y="2466916"/>
            <a:ext cx="436011" cy="481724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cubicBezTo>
                  <a:pt x="7" y="154"/>
                  <a:pt x="7" y="154"/>
                  <a:pt x="7" y="154"/>
                </a:cubic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cubicBezTo>
                  <a:pt x="158" y="135"/>
                  <a:pt x="158" y="135"/>
                  <a:pt x="158" y="135"/>
                </a:cubic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cubicBezTo>
                  <a:pt x="187" y="208"/>
                  <a:pt x="187" y="208"/>
                  <a:pt x="187" y="208"/>
                </a:cubic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EBA98DE4-AA90-4304-B397-875F841FA40A}"/>
              </a:ext>
            </a:extLst>
          </p:cNvPr>
          <p:cNvSpPr>
            <a:spLocks noEditPoints="1"/>
          </p:cNvSpPr>
          <p:nvPr/>
        </p:nvSpPr>
        <p:spPr bwMode="auto">
          <a:xfrm>
            <a:off x="6394308" y="4107996"/>
            <a:ext cx="530951" cy="436011"/>
          </a:xfrm>
          <a:custGeom>
            <a:avLst/>
            <a:gdLst>
              <a:gd name="T0" fmla="*/ 0 w 229"/>
              <a:gd name="T1" fmla="*/ 187 h 187"/>
              <a:gd name="T2" fmla="*/ 7 w 229"/>
              <a:gd name="T3" fmla="*/ 141 h 187"/>
              <a:gd name="T4" fmla="*/ 13 w 229"/>
              <a:gd name="T5" fmla="*/ 130 h 187"/>
              <a:gd name="T6" fmla="*/ 24 w 229"/>
              <a:gd name="T7" fmla="*/ 125 h 187"/>
              <a:gd name="T8" fmla="*/ 65 w 229"/>
              <a:gd name="T9" fmla="*/ 125 h 187"/>
              <a:gd name="T10" fmla="*/ 57 w 229"/>
              <a:gd name="T11" fmla="*/ 139 h 187"/>
              <a:gd name="T12" fmla="*/ 50 w 229"/>
              <a:gd name="T13" fmla="*/ 187 h 187"/>
              <a:gd name="T14" fmla="*/ 0 w 229"/>
              <a:gd name="T15" fmla="*/ 187 h 187"/>
              <a:gd name="T16" fmla="*/ 44 w 229"/>
              <a:gd name="T17" fmla="*/ 46 h 187"/>
              <a:gd name="T18" fmla="*/ 55 w 229"/>
              <a:gd name="T19" fmla="*/ 21 h 187"/>
              <a:gd name="T20" fmla="*/ 80 w 229"/>
              <a:gd name="T21" fmla="*/ 11 h 187"/>
              <a:gd name="T22" fmla="*/ 100 w 229"/>
              <a:gd name="T23" fmla="*/ 17 h 187"/>
              <a:gd name="T24" fmla="*/ 96 w 229"/>
              <a:gd name="T25" fmla="*/ 35 h 187"/>
              <a:gd name="T26" fmla="*/ 98 w 229"/>
              <a:gd name="T27" fmla="*/ 46 h 187"/>
              <a:gd name="T28" fmla="*/ 107 w 229"/>
              <a:gd name="T29" fmla="*/ 80 h 187"/>
              <a:gd name="T30" fmla="*/ 106 w 229"/>
              <a:gd name="T31" fmla="*/ 87 h 187"/>
              <a:gd name="T32" fmla="*/ 105 w 229"/>
              <a:gd name="T33" fmla="*/ 87 h 187"/>
              <a:gd name="T34" fmla="*/ 96 w 229"/>
              <a:gd name="T35" fmla="*/ 102 h 187"/>
              <a:gd name="T36" fmla="*/ 80 w 229"/>
              <a:gd name="T37" fmla="*/ 108 h 187"/>
              <a:gd name="T38" fmla="*/ 63 w 229"/>
              <a:gd name="T39" fmla="*/ 102 h 187"/>
              <a:gd name="T40" fmla="*/ 54 w 229"/>
              <a:gd name="T41" fmla="*/ 87 h 187"/>
              <a:gd name="T42" fmla="*/ 45 w 229"/>
              <a:gd name="T43" fmla="*/ 55 h 187"/>
              <a:gd name="T44" fmla="*/ 45 w 229"/>
              <a:gd name="T45" fmla="*/ 51 h 187"/>
              <a:gd name="T46" fmla="*/ 44 w 229"/>
              <a:gd name="T47" fmla="*/ 46 h 187"/>
              <a:gd name="T48" fmla="*/ 60 w 229"/>
              <a:gd name="T49" fmla="*/ 187 h 187"/>
              <a:gd name="T50" fmla="*/ 67 w 229"/>
              <a:gd name="T51" fmla="*/ 139 h 187"/>
              <a:gd name="T52" fmla="*/ 74 w 229"/>
              <a:gd name="T53" fmla="*/ 127 h 187"/>
              <a:gd name="T54" fmla="*/ 86 w 229"/>
              <a:gd name="T55" fmla="*/ 122 h 187"/>
              <a:gd name="T56" fmla="*/ 203 w 229"/>
              <a:gd name="T57" fmla="*/ 122 h 187"/>
              <a:gd name="T58" fmla="*/ 215 w 229"/>
              <a:gd name="T59" fmla="*/ 127 h 187"/>
              <a:gd name="T60" fmla="*/ 222 w 229"/>
              <a:gd name="T61" fmla="*/ 139 h 187"/>
              <a:gd name="T62" fmla="*/ 229 w 229"/>
              <a:gd name="T63" fmla="*/ 187 h 187"/>
              <a:gd name="T64" fmla="*/ 60 w 229"/>
              <a:gd name="T65" fmla="*/ 187 h 187"/>
              <a:gd name="T66" fmla="*/ 107 w 229"/>
              <a:gd name="T67" fmla="*/ 37 h 187"/>
              <a:gd name="T68" fmla="*/ 118 w 229"/>
              <a:gd name="T69" fmla="*/ 11 h 187"/>
              <a:gd name="T70" fmla="*/ 145 w 229"/>
              <a:gd name="T71" fmla="*/ 0 h 187"/>
              <a:gd name="T72" fmla="*/ 171 w 229"/>
              <a:gd name="T73" fmla="*/ 11 h 187"/>
              <a:gd name="T74" fmla="*/ 182 w 229"/>
              <a:gd name="T75" fmla="*/ 37 h 187"/>
              <a:gd name="T76" fmla="*/ 181 w 229"/>
              <a:gd name="T77" fmla="*/ 47 h 187"/>
              <a:gd name="T78" fmla="*/ 172 w 229"/>
              <a:gd name="T79" fmla="*/ 82 h 187"/>
              <a:gd name="T80" fmla="*/ 162 w 229"/>
              <a:gd name="T81" fmla="*/ 97 h 187"/>
              <a:gd name="T82" fmla="*/ 145 w 229"/>
              <a:gd name="T83" fmla="*/ 103 h 187"/>
              <a:gd name="T84" fmla="*/ 127 w 229"/>
              <a:gd name="T85" fmla="*/ 97 h 187"/>
              <a:gd name="T86" fmla="*/ 118 w 229"/>
              <a:gd name="T87" fmla="*/ 82 h 187"/>
              <a:gd name="T88" fmla="*/ 117 w 229"/>
              <a:gd name="T89" fmla="*/ 82 h 187"/>
              <a:gd name="T90" fmla="*/ 109 w 229"/>
              <a:gd name="T91" fmla="*/ 47 h 187"/>
              <a:gd name="T92" fmla="*/ 107 w 229"/>
              <a:gd name="T9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187">
                <a:moveTo>
                  <a:pt x="0" y="187"/>
                </a:moveTo>
                <a:cubicBezTo>
                  <a:pt x="7" y="141"/>
                  <a:pt x="7" y="141"/>
                  <a:pt x="7" y="141"/>
                </a:cubicBezTo>
                <a:cubicBezTo>
                  <a:pt x="7" y="137"/>
                  <a:pt x="9" y="133"/>
                  <a:pt x="13" y="130"/>
                </a:cubicBezTo>
                <a:cubicBezTo>
                  <a:pt x="16" y="127"/>
                  <a:pt x="20" y="125"/>
                  <a:pt x="2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1" y="129"/>
                  <a:pt x="58" y="133"/>
                  <a:pt x="57" y="139"/>
                </a:cubicBezTo>
                <a:cubicBezTo>
                  <a:pt x="50" y="187"/>
                  <a:pt x="50" y="187"/>
                  <a:pt x="50" y="187"/>
                </a:cubicBezTo>
                <a:lnTo>
                  <a:pt x="0" y="187"/>
                </a:lnTo>
                <a:close/>
                <a:moveTo>
                  <a:pt x="44" y="46"/>
                </a:moveTo>
                <a:cubicBezTo>
                  <a:pt x="44" y="36"/>
                  <a:pt x="48" y="28"/>
                  <a:pt x="55" y="21"/>
                </a:cubicBezTo>
                <a:cubicBezTo>
                  <a:pt x="62" y="14"/>
                  <a:pt x="70" y="11"/>
                  <a:pt x="80" y="11"/>
                </a:cubicBezTo>
                <a:cubicBezTo>
                  <a:pt x="87" y="11"/>
                  <a:pt x="94" y="13"/>
                  <a:pt x="100" y="17"/>
                </a:cubicBezTo>
                <a:cubicBezTo>
                  <a:pt x="98" y="23"/>
                  <a:pt x="96" y="29"/>
                  <a:pt x="96" y="35"/>
                </a:cubicBezTo>
                <a:cubicBezTo>
                  <a:pt x="96" y="39"/>
                  <a:pt x="97" y="43"/>
                  <a:pt x="98" y="46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06" y="87"/>
                  <a:pt x="106" y="87"/>
                  <a:pt x="106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4" y="93"/>
                  <a:pt x="101" y="98"/>
                  <a:pt x="96" y="102"/>
                </a:cubicBezTo>
                <a:cubicBezTo>
                  <a:pt x="91" y="106"/>
                  <a:pt x="86" y="108"/>
                  <a:pt x="80" y="108"/>
                </a:cubicBezTo>
                <a:cubicBezTo>
                  <a:pt x="73" y="108"/>
                  <a:pt x="68" y="106"/>
                  <a:pt x="63" y="102"/>
                </a:cubicBezTo>
                <a:cubicBezTo>
                  <a:pt x="59" y="98"/>
                  <a:pt x="55" y="93"/>
                  <a:pt x="54" y="87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2"/>
                  <a:pt x="45" y="51"/>
                </a:cubicBezTo>
                <a:cubicBezTo>
                  <a:pt x="45" y="49"/>
                  <a:pt x="44" y="48"/>
                  <a:pt x="44" y="46"/>
                </a:cubicBezTo>
                <a:close/>
                <a:moveTo>
                  <a:pt x="60" y="187"/>
                </a:moveTo>
                <a:cubicBezTo>
                  <a:pt x="67" y="139"/>
                  <a:pt x="67" y="139"/>
                  <a:pt x="67" y="139"/>
                </a:cubicBezTo>
                <a:cubicBezTo>
                  <a:pt x="68" y="134"/>
                  <a:pt x="70" y="130"/>
                  <a:pt x="74" y="127"/>
                </a:cubicBezTo>
                <a:cubicBezTo>
                  <a:pt x="77" y="123"/>
                  <a:pt x="82" y="122"/>
                  <a:pt x="86" y="122"/>
                </a:cubicBezTo>
                <a:cubicBezTo>
                  <a:pt x="203" y="122"/>
                  <a:pt x="203" y="122"/>
                  <a:pt x="203" y="122"/>
                </a:cubicBezTo>
                <a:cubicBezTo>
                  <a:pt x="208" y="122"/>
                  <a:pt x="212" y="123"/>
                  <a:pt x="215" y="127"/>
                </a:cubicBezTo>
                <a:cubicBezTo>
                  <a:pt x="219" y="130"/>
                  <a:pt x="222" y="134"/>
                  <a:pt x="222" y="139"/>
                </a:cubicBezTo>
                <a:cubicBezTo>
                  <a:pt x="229" y="187"/>
                  <a:pt x="229" y="187"/>
                  <a:pt x="229" y="187"/>
                </a:cubicBezTo>
                <a:lnTo>
                  <a:pt x="60" y="187"/>
                </a:lnTo>
                <a:close/>
                <a:moveTo>
                  <a:pt x="107" y="37"/>
                </a:moveTo>
                <a:cubicBezTo>
                  <a:pt x="107" y="27"/>
                  <a:pt x="111" y="18"/>
                  <a:pt x="118" y="11"/>
                </a:cubicBezTo>
                <a:cubicBezTo>
                  <a:pt x="126" y="4"/>
                  <a:pt x="134" y="0"/>
                  <a:pt x="145" y="0"/>
                </a:cubicBezTo>
                <a:cubicBezTo>
                  <a:pt x="155" y="0"/>
                  <a:pt x="164" y="4"/>
                  <a:pt x="171" y="11"/>
                </a:cubicBezTo>
                <a:cubicBezTo>
                  <a:pt x="179" y="18"/>
                  <a:pt x="182" y="27"/>
                  <a:pt x="182" y="37"/>
                </a:cubicBezTo>
                <a:cubicBezTo>
                  <a:pt x="182" y="41"/>
                  <a:pt x="182" y="44"/>
                  <a:pt x="181" y="47"/>
                </a:cubicBezTo>
                <a:cubicBezTo>
                  <a:pt x="172" y="82"/>
                  <a:pt x="172" y="82"/>
                  <a:pt x="172" y="82"/>
                </a:cubicBezTo>
                <a:cubicBezTo>
                  <a:pt x="170" y="88"/>
                  <a:pt x="167" y="93"/>
                  <a:pt x="162" y="97"/>
                </a:cubicBezTo>
                <a:cubicBezTo>
                  <a:pt x="157" y="101"/>
                  <a:pt x="151" y="103"/>
                  <a:pt x="145" y="103"/>
                </a:cubicBezTo>
                <a:cubicBezTo>
                  <a:pt x="138" y="103"/>
                  <a:pt x="133" y="101"/>
                  <a:pt x="127" y="97"/>
                </a:cubicBezTo>
                <a:cubicBezTo>
                  <a:pt x="122" y="93"/>
                  <a:pt x="119" y="88"/>
                  <a:pt x="118" y="82"/>
                </a:cubicBezTo>
                <a:cubicBezTo>
                  <a:pt x="117" y="82"/>
                  <a:pt x="117" y="82"/>
                  <a:pt x="117" y="82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4"/>
                  <a:pt x="107" y="41"/>
                  <a:pt x="10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BEA4A0-E457-46C8-B43B-6969B57D169F}"/>
              </a:ext>
            </a:extLst>
          </p:cNvPr>
          <p:cNvSpPr txBox="1"/>
          <p:nvPr/>
        </p:nvSpPr>
        <p:spPr>
          <a:xfrm>
            <a:off x="7287292" y="4252124"/>
            <a:ext cx="2577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모임에 관한 정보는 한 눈에 확인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874049-13CE-40F3-A51B-4AC5D570BED4}"/>
              </a:ext>
            </a:extLst>
          </p:cNvPr>
          <p:cNvSpPr txBox="1"/>
          <p:nvPr/>
        </p:nvSpPr>
        <p:spPr>
          <a:xfrm>
            <a:off x="7296817" y="393783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모임 정보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BDB069E-F918-4D4B-8877-0A4939665E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98" t="13911" r="11418" b="14195"/>
          <a:stretch/>
        </p:blipFill>
        <p:spPr>
          <a:xfrm>
            <a:off x="628702" y="1773423"/>
            <a:ext cx="2350168" cy="400529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AC48AA-29A2-43F8-BEDB-72EB4CA99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4" t="13439" r="11372" b="13255"/>
          <a:stretch/>
        </p:blipFill>
        <p:spPr>
          <a:xfrm>
            <a:off x="3357832" y="1773423"/>
            <a:ext cx="2304904" cy="4005292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23A2F32-4253-4BB6-AA60-7F0B34AC0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3" y="435976"/>
            <a:ext cx="16929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Demo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D4876E-B0B1-46BD-8340-D79A5A3AEB88}"/>
              </a:ext>
            </a:extLst>
          </p:cNvPr>
          <p:cNvCxnSpPr>
            <a:cxnSpLocks/>
          </p:cNvCxnSpPr>
          <p:nvPr/>
        </p:nvCxnSpPr>
        <p:spPr>
          <a:xfrm>
            <a:off x="1261484" y="1103070"/>
            <a:ext cx="1623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69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3695" y="561550"/>
            <a:ext cx="811000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12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Oval 14">
            <a:extLst>
              <a:ext uri="{FF2B5EF4-FFF2-40B4-BE49-F238E27FC236}">
                <a16:creationId xmlns:a16="http://schemas.microsoft.com/office/drawing/2014/main" id="{B8853D86-875D-4C36-A5F8-D9509BE17172}"/>
              </a:ext>
            </a:extLst>
          </p:cNvPr>
          <p:cNvSpPr/>
          <p:nvPr/>
        </p:nvSpPr>
        <p:spPr>
          <a:xfrm>
            <a:off x="7543777" y="2288843"/>
            <a:ext cx="914162" cy="914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0E5E88-5537-4CC1-8C6D-99DE615C8522}"/>
              </a:ext>
            </a:extLst>
          </p:cNvPr>
          <p:cNvSpPr txBox="1"/>
          <p:nvPr/>
        </p:nvSpPr>
        <p:spPr>
          <a:xfrm>
            <a:off x="8632004" y="2288722"/>
            <a:ext cx="678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좋아요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03D6AD-6928-4579-8247-C5C5643327FD}"/>
              </a:ext>
            </a:extLst>
          </p:cNvPr>
          <p:cNvSpPr txBox="1"/>
          <p:nvPr/>
        </p:nvSpPr>
        <p:spPr>
          <a:xfrm>
            <a:off x="8632003" y="2593391"/>
            <a:ext cx="2577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흥미있는 모임에 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‘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좋아요</a:t>
            </a:r>
            <a:r>
              <a:rPr lang="en-US" altLang="ko-KR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’</a:t>
            </a:r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버튼 클릭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메인 하단 탭에서 확인 가능 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59" name="Oval 20">
            <a:extLst>
              <a:ext uri="{FF2B5EF4-FFF2-40B4-BE49-F238E27FC236}">
                <a16:creationId xmlns:a16="http://schemas.microsoft.com/office/drawing/2014/main" id="{FEEE493E-6440-41F9-9C94-FA36A2DB1432}"/>
              </a:ext>
            </a:extLst>
          </p:cNvPr>
          <p:cNvSpPr/>
          <p:nvPr/>
        </p:nvSpPr>
        <p:spPr>
          <a:xfrm>
            <a:off x="7543777" y="3886318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61" name="Freeform 10">
            <a:extLst>
              <a:ext uri="{FF2B5EF4-FFF2-40B4-BE49-F238E27FC236}">
                <a16:creationId xmlns:a16="http://schemas.microsoft.com/office/drawing/2014/main" id="{7CF24093-7A4D-473D-B5EF-8EC9E942DACF}"/>
              </a:ext>
            </a:extLst>
          </p:cNvPr>
          <p:cNvSpPr>
            <a:spLocks noEditPoints="1"/>
          </p:cNvSpPr>
          <p:nvPr/>
        </p:nvSpPr>
        <p:spPr bwMode="auto">
          <a:xfrm>
            <a:off x="7792377" y="2466916"/>
            <a:ext cx="436011" cy="481724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cubicBezTo>
                  <a:pt x="7" y="154"/>
                  <a:pt x="7" y="154"/>
                  <a:pt x="7" y="154"/>
                </a:cubic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cubicBezTo>
                  <a:pt x="158" y="135"/>
                  <a:pt x="158" y="135"/>
                  <a:pt x="158" y="135"/>
                </a:cubic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cubicBezTo>
                  <a:pt x="187" y="208"/>
                  <a:pt x="187" y="208"/>
                  <a:pt x="187" y="208"/>
                </a:cubic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EBA98DE4-AA90-4304-B397-875F841FA40A}"/>
              </a:ext>
            </a:extLst>
          </p:cNvPr>
          <p:cNvSpPr>
            <a:spLocks noEditPoints="1"/>
          </p:cNvSpPr>
          <p:nvPr/>
        </p:nvSpPr>
        <p:spPr bwMode="auto">
          <a:xfrm>
            <a:off x="7739019" y="4107996"/>
            <a:ext cx="530951" cy="436011"/>
          </a:xfrm>
          <a:custGeom>
            <a:avLst/>
            <a:gdLst>
              <a:gd name="T0" fmla="*/ 0 w 229"/>
              <a:gd name="T1" fmla="*/ 187 h 187"/>
              <a:gd name="T2" fmla="*/ 7 w 229"/>
              <a:gd name="T3" fmla="*/ 141 h 187"/>
              <a:gd name="T4" fmla="*/ 13 w 229"/>
              <a:gd name="T5" fmla="*/ 130 h 187"/>
              <a:gd name="T6" fmla="*/ 24 w 229"/>
              <a:gd name="T7" fmla="*/ 125 h 187"/>
              <a:gd name="T8" fmla="*/ 65 w 229"/>
              <a:gd name="T9" fmla="*/ 125 h 187"/>
              <a:gd name="T10" fmla="*/ 57 w 229"/>
              <a:gd name="T11" fmla="*/ 139 h 187"/>
              <a:gd name="T12" fmla="*/ 50 w 229"/>
              <a:gd name="T13" fmla="*/ 187 h 187"/>
              <a:gd name="T14" fmla="*/ 0 w 229"/>
              <a:gd name="T15" fmla="*/ 187 h 187"/>
              <a:gd name="T16" fmla="*/ 44 w 229"/>
              <a:gd name="T17" fmla="*/ 46 h 187"/>
              <a:gd name="T18" fmla="*/ 55 w 229"/>
              <a:gd name="T19" fmla="*/ 21 h 187"/>
              <a:gd name="T20" fmla="*/ 80 w 229"/>
              <a:gd name="T21" fmla="*/ 11 h 187"/>
              <a:gd name="T22" fmla="*/ 100 w 229"/>
              <a:gd name="T23" fmla="*/ 17 h 187"/>
              <a:gd name="T24" fmla="*/ 96 w 229"/>
              <a:gd name="T25" fmla="*/ 35 h 187"/>
              <a:gd name="T26" fmla="*/ 98 w 229"/>
              <a:gd name="T27" fmla="*/ 46 h 187"/>
              <a:gd name="T28" fmla="*/ 107 w 229"/>
              <a:gd name="T29" fmla="*/ 80 h 187"/>
              <a:gd name="T30" fmla="*/ 106 w 229"/>
              <a:gd name="T31" fmla="*/ 87 h 187"/>
              <a:gd name="T32" fmla="*/ 105 w 229"/>
              <a:gd name="T33" fmla="*/ 87 h 187"/>
              <a:gd name="T34" fmla="*/ 96 w 229"/>
              <a:gd name="T35" fmla="*/ 102 h 187"/>
              <a:gd name="T36" fmla="*/ 80 w 229"/>
              <a:gd name="T37" fmla="*/ 108 h 187"/>
              <a:gd name="T38" fmla="*/ 63 w 229"/>
              <a:gd name="T39" fmla="*/ 102 h 187"/>
              <a:gd name="T40" fmla="*/ 54 w 229"/>
              <a:gd name="T41" fmla="*/ 87 h 187"/>
              <a:gd name="T42" fmla="*/ 45 w 229"/>
              <a:gd name="T43" fmla="*/ 55 h 187"/>
              <a:gd name="T44" fmla="*/ 45 w 229"/>
              <a:gd name="T45" fmla="*/ 51 h 187"/>
              <a:gd name="T46" fmla="*/ 44 w 229"/>
              <a:gd name="T47" fmla="*/ 46 h 187"/>
              <a:gd name="T48" fmla="*/ 60 w 229"/>
              <a:gd name="T49" fmla="*/ 187 h 187"/>
              <a:gd name="T50" fmla="*/ 67 w 229"/>
              <a:gd name="T51" fmla="*/ 139 h 187"/>
              <a:gd name="T52" fmla="*/ 74 w 229"/>
              <a:gd name="T53" fmla="*/ 127 h 187"/>
              <a:gd name="T54" fmla="*/ 86 w 229"/>
              <a:gd name="T55" fmla="*/ 122 h 187"/>
              <a:gd name="T56" fmla="*/ 203 w 229"/>
              <a:gd name="T57" fmla="*/ 122 h 187"/>
              <a:gd name="T58" fmla="*/ 215 w 229"/>
              <a:gd name="T59" fmla="*/ 127 h 187"/>
              <a:gd name="T60" fmla="*/ 222 w 229"/>
              <a:gd name="T61" fmla="*/ 139 h 187"/>
              <a:gd name="T62" fmla="*/ 229 w 229"/>
              <a:gd name="T63" fmla="*/ 187 h 187"/>
              <a:gd name="T64" fmla="*/ 60 w 229"/>
              <a:gd name="T65" fmla="*/ 187 h 187"/>
              <a:gd name="T66" fmla="*/ 107 w 229"/>
              <a:gd name="T67" fmla="*/ 37 h 187"/>
              <a:gd name="T68" fmla="*/ 118 w 229"/>
              <a:gd name="T69" fmla="*/ 11 h 187"/>
              <a:gd name="T70" fmla="*/ 145 w 229"/>
              <a:gd name="T71" fmla="*/ 0 h 187"/>
              <a:gd name="T72" fmla="*/ 171 w 229"/>
              <a:gd name="T73" fmla="*/ 11 h 187"/>
              <a:gd name="T74" fmla="*/ 182 w 229"/>
              <a:gd name="T75" fmla="*/ 37 h 187"/>
              <a:gd name="T76" fmla="*/ 181 w 229"/>
              <a:gd name="T77" fmla="*/ 47 h 187"/>
              <a:gd name="T78" fmla="*/ 172 w 229"/>
              <a:gd name="T79" fmla="*/ 82 h 187"/>
              <a:gd name="T80" fmla="*/ 162 w 229"/>
              <a:gd name="T81" fmla="*/ 97 h 187"/>
              <a:gd name="T82" fmla="*/ 145 w 229"/>
              <a:gd name="T83" fmla="*/ 103 h 187"/>
              <a:gd name="T84" fmla="*/ 127 w 229"/>
              <a:gd name="T85" fmla="*/ 97 h 187"/>
              <a:gd name="T86" fmla="*/ 118 w 229"/>
              <a:gd name="T87" fmla="*/ 82 h 187"/>
              <a:gd name="T88" fmla="*/ 117 w 229"/>
              <a:gd name="T89" fmla="*/ 82 h 187"/>
              <a:gd name="T90" fmla="*/ 109 w 229"/>
              <a:gd name="T91" fmla="*/ 47 h 187"/>
              <a:gd name="T92" fmla="*/ 107 w 229"/>
              <a:gd name="T9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187">
                <a:moveTo>
                  <a:pt x="0" y="187"/>
                </a:moveTo>
                <a:cubicBezTo>
                  <a:pt x="7" y="141"/>
                  <a:pt x="7" y="141"/>
                  <a:pt x="7" y="141"/>
                </a:cubicBezTo>
                <a:cubicBezTo>
                  <a:pt x="7" y="137"/>
                  <a:pt x="9" y="133"/>
                  <a:pt x="13" y="130"/>
                </a:cubicBezTo>
                <a:cubicBezTo>
                  <a:pt x="16" y="127"/>
                  <a:pt x="20" y="125"/>
                  <a:pt x="2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1" y="129"/>
                  <a:pt x="58" y="133"/>
                  <a:pt x="57" y="139"/>
                </a:cubicBezTo>
                <a:cubicBezTo>
                  <a:pt x="50" y="187"/>
                  <a:pt x="50" y="187"/>
                  <a:pt x="50" y="187"/>
                </a:cubicBezTo>
                <a:lnTo>
                  <a:pt x="0" y="187"/>
                </a:lnTo>
                <a:close/>
                <a:moveTo>
                  <a:pt x="44" y="46"/>
                </a:moveTo>
                <a:cubicBezTo>
                  <a:pt x="44" y="36"/>
                  <a:pt x="48" y="28"/>
                  <a:pt x="55" y="21"/>
                </a:cubicBezTo>
                <a:cubicBezTo>
                  <a:pt x="62" y="14"/>
                  <a:pt x="70" y="11"/>
                  <a:pt x="80" y="11"/>
                </a:cubicBezTo>
                <a:cubicBezTo>
                  <a:pt x="87" y="11"/>
                  <a:pt x="94" y="13"/>
                  <a:pt x="100" y="17"/>
                </a:cubicBezTo>
                <a:cubicBezTo>
                  <a:pt x="98" y="23"/>
                  <a:pt x="96" y="29"/>
                  <a:pt x="96" y="35"/>
                </a:cubicBezTo>
                <a:cubicBezTo>
                  <a:pt x="96" y="39"/>
                  <a:pt x="97" y="43"/>
                  <a:pt x="98" y="46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06" y="87"/>
                  <a:pt x="106" y="87"/>
                  <a:pt x="106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4" y="93"/>
                  <a:pt x="101" y="98"/>
                  <a:pt x="96" y="102"/>
                </a:cubicBezTo>
                <a:cubicBezTo>
                  <a:pt x="91" y="106"/>
                  <a:pt x="86" y="108"/>
                  <a:pt x="80" y="108"/>
                </a:cubicBezTo>
                <a:cubicBezTo>
                  <a:pt x="73" y="108"/>
                  <a:pt x="68" y="106"/>
                  <a:pt x="63" y="102"/>
                </a:cubicBezTo>
                <a:cubicBezTo>
                  <a:pt x="59" y="98"/>
                  <a:pt x="55" y="93"/>
                  <a:pt x="54" y="87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2"/>
                  <a:pt x="45" y="51"/>
                </a:cubicBezTo>
                <a:cubicBezTo>
                  <a:pt x="45" y="49"/>
                  <a:pt x="44" y="48"/>
                  <a:pt x="44" y="46"/>
                </a:cubicBezTo>
                <a:close/>
                <a:moveTo>
                  <a:pt x="60" y="187"/>
                </a:moveTo>
                <a:cubicBezTo>
                  <a:pt x="67" y="139"/>
                  <a:pt x="67" y="139"/>
                  <a:pt x="67" y="139"/>
                </a:cubicBezTo>
                <a:cubicBezTo>
                  <a:pt x="68" y="134"/>
                  <a:pt x="70" y="130"/>
                  <a:pt x="74" y="127"/>
                </a:cubicBezTo>
                <a:cubicBezTo>
                  <a:pt x="77" y="123"/>
                  <a:pt x="82" y="122"/>
                  <a:pt x="86" y="122"/>
                </a:cubicBezTo>
                <a:cubicBezTo>
                  <a:pt x="203" y="122"/>
                  <a:pt x="203" y="122"/>
                  <a:pt x="203" y="122"/>
                </a:cubicBezTo>
                <a:cubicBezTo>
                  <a:pt x="208" y="122"/>
                  <a:pt x="212" y="123"/>
                  <a:pt x="215" y="127"/>
                </a:cubicBezTo>
                <a:cubicBezTo>
                  <a:pt x="219" y="130"/>
                  <a:pt x="222" y="134"/>
                  <a:pt x="222" y="139"/>
                </a:cubicBezTo>
                <a:cubicBezTo>
                  <a:pt x="229" y="187"/>
                  <a:pt x="229" y="187"/>
                  <a:pt x="229" y="187"/>
                </a:cubicBezTo>
                <a:lnTo>
                  <a:pt x="60" y="187"/>
                </a:lnTo>
                <a:close/>
                <a:moveTo>
                  <a:pt x="107" y="37"/>
                </a:moveTo>
                <a:cubicBezTo>
                  <a:pt x="107" y="27"/>
                  <a:pt x="111" y="18"/>
                  <a:pt x="118" y="11"/>
                </a:cubicBezTo>
                <a:cubicBezTo>
                  <a:pt x="126" y="4"/>
                  <a:pt x="134" y="0"/>
                  <a:pt x="145" y="0"/>
                </a:cubicBezTo>
                <a:cubicBezTo>
                  <a:pt x="155" y="0"/>
                  <a:pt x="164" y="4"/>
                  <a:pt x="171" y="11"/>
                </a:cubicBezTo>
                <a:cubicBezTo>
                  <a:pt x="179" y="18"/>
                  <a:pt x="182" y="27"/>
                  <a:pt x="182" y="37"/>
                </a:cubicBezTo>
                <a:cubicBezTo>
                  <a:pt x="182" y="41"/>
                  <a:pt x="182" y="44"/>
                  <a:pt x="181" y="47"/>
                </a:cubicBezTo>
                <a:cubicBezTo>
                  <a:pt x="172" y="82"/>
                  <a:pt x="172" y="82"/>
                  <a:pt x="172" y="82"/>
                </a:cubicBezTo>
                <a:cubicBezTo>
                  <a:pt x="170" y="88"/>
                  <a:pt x="167" y="93"/>
                  <a:pt x="162" y="97"/>
                </a:cubicBezTo>
                <a:cubicBezTo>
                  <a:pt x="157" y="101"/>
                  <a:pt x="151" y="103"/>
                  <a:pt x="145" y="103"/>
                </a:cubicBezTo>
                <a:cubicBezTo>
                  <a:pt x="138" y="103"/>
                  <a:pt x="133" y="101"/>
                  <a:pt x="127" y="97"/>
                </a:cubicBezTo>
                <a:cubicBezTo>
                  <a:pt x="122" y="93"/>
                  <a:pt x="119" y="88"/>
                  <a:pt x="118" y="82"/>
                </a:cubicBezTo>
                <a:cubicBezTo>
                  <a:pt x="117" y="82"/>
                  <a:pt x="117" y="82"/>
                  <a:pt x="117" y="82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4"/>
                  <a:pt x="107" y="41"/>
                  <a:pt x="10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BEA4A0-E457-46C8-B43B-6969B57D169F}"/>
              </a:ext>
            </a:extLst>
          </p:cNvPr>
          <p:cNvSpPr txBox="1"/>
          <p:nvPr/>
        </p:nvSpPr>
        <p:spPr>
          <a:xfrm>
            <a:off x="8632003" y="4252124"/>
            <a:ext cx="2577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모임에 참가한 사람들과 함께 채팅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874049-13CE-40F3-A51B-4AC5D570BED4}"/>
              </a:ext>
            </a:extLst>
          </p:cNvPr>
          <p:cNvSpPr txBox="1"/>
          <p:nvPr/>
        </p:nvSpPr>
        <p:spPr>
          <a:xfrm>
            <a:off x="8641528" y="3937830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채팅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C836CF-FBEB-48B2-850A-B149619E7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80" t="26406" r="42032" b="18589"/>
          <a:stretch/>
        </p:blipFill>
        <p:spPr>
          <a:xfrm>
            <a:off x="356366" y="1810956"/>
            <a:ext cx="2205318" cy="3772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C124711-4A46-44DE-8F78-C9EBFED603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09" t="13910" r="11866" b="13255"/>
          <a:stretch/>
        </p:blipFill>
        <p:spPr>
          <a:xfrm>
            <a:off x="2707235" y="1810956"/>
            <a:ext cx="2169171" cy="37722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C7B1F1-ADC9-4C71-BD79-146CB22382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66" t="20077" r="50942" b="24917"/>
          <a:stretch/>
        </p:blipFill>
        <p:spPr>
          <a:xfrm>
            <a:off x="5021957" y="1810955"/>
            <a:ext cx="2169172" cy="3772264"/>
          </a:xfrm>
          <a:prstGeom prst="rect">
            <a:avLst/>
          </a:prstGeom>
        </p:spPr>
      </p:pic>
      <p:sp>
        <p:nvSpPr>
          <p:cNvPr id="17" name="TextBox 7">
            <a:extLst>
              <a:ext uri="{FF2B5EF4-FFF2-40B4-BE49-F238E27FC236}">
                <a16:creationId xmlns:a16="http://schemas.microsoft.com/office/drawing/2014/main" id="{3ACF5F81-1E41-4AE9-A66D-C4B08CC3B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3" y="435976"/>
            <a:ext cx="16929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Demo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498CAF8-D0DE-441F-B09B-52886C8BC454}"/>
              </a:ext>
            </a:extLst>
          </p:cNvPr>
          <p:cNvCxnSpPr>
            <a:cxnSpLocks/>
          </p:cNvCxnSpPr>
          <p:nvPr/>
        </p:nvCxnSpPr>
        <p:spPr>
          <a:xfrm>
            <a:off x="1261484" y="1103070"/>
            <a:ext cx="1623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12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03695" y="561550"/>
            <a:ext cx="848707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13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4" name="Oval 14">
            <a:extLst>
              <a:ext uri="{FF2B5EF4-FFF2-40B4-BE49-F238E27FC236}">
                <a16:creationId xmlns:a16="http://schemas.microsoft.com/office/drawing/2014/main" id="{B8853D86-875D-4C36-A5F8-D9509BE17172}"/>
              </a:ext>
            </a:extLst>
          </p:cNvPr>
          <p:cNvSpPr/>
          <p:nvPr/>
        </p:nvSpPr>
        <p:spPr>
          <a:xfrm>
            <a:off x="6199066" y="2288843"/>
            <a:ext cx="914162" cy="914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0E5E88-5537-4CC1-8C6D-99DE615C8522}"/>
              </a:ext>
            </a:extLst>
          </p:cNvPr>
          <p:cNvSpPr txBox="1"/>
          <p:nvPr/>
        </p:nvSpPr>
        <p:spPr>
          <a:xfrm>
            <a:off x="7287293" y="2288722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검색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03D6AD-6928-4579-8247-C5C5643327FD}"/>
              </a:ext>
            </a:extLst>
          </p:cNvPr>
          <p:cNvSpPr txBox="1"/>
          <p:nvPr/>
        </p:nvSpPr>
        <p:spPr>
          <a:xfrm>
            <a:off x="7287292" y="2593391"/>
            <a:ext cx="25774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홈화면 하단 탭에서 검색 가능</a:t>
            </a:r>
            <a:endParaRPr lang="en-US" altLang="ko-KR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59" name="Oval 20">
            <a:extLst>
              <a:ext uri="{FF2B5EF4-FFF2-40B4-BE49-F238E27FC236}">
                <a16:creationId xmlns:a16="http://schemas.microsoft.com/office/drawing/2014/main" id="{FEEE493E-6440-41F9-9C94-FA36A2DB1432}"/>
              </a:ext>
            </a:extLst>
          </p:cNvPr>
          <p:cNvSpPr/>
          <p:nvPr/>
        </p:nvSpPr>
        <p:spPr>
          <a:xfrm>
            <a:off x="6199066" y="3886318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61" name="Freeform 10">
            <a:extLst>
              <a:ext uri="{FF2B5EF4-FFF2-40B4-BE49-F238E27FC236}">
                <a16:creationId xmlns:a16="http://schemas.microsoft.com/office/drawing/2014/main" id="{7CF24093-7A4D-473D-B5EF-8EC9E942DACF}"/>
              </a:ext>
            </a:extLst>
          </p:cNvPr>
          <p:cNvSpPr>
            <a:spLocks noEditPoints="1"/>
          </p:cNvSpPr>
          <p:nvPr/>
        </p:nvSpPr>
        <p:spPr bwMode="auto">
          <a:xfrm>
            <a:off x="6447666" y="2466916"/>
            <a:ext cx="436011" cy="481724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cubicBezTo>
                  <a:pt x="7" y="154"/>
                  <a:pt x="7" y="154"/>
                  <a:pt x="7" y="154"/>
                </a:cubic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cubicBezTo>
                  <a:pt x="158" y="135"/>
                  <a:pt x="158" y="135"/>
                  <a:pt x="158" y="135"/>
                </a:cubic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cubicBezTo>
                  <a:pt x="187" y="208"/>
                  <a:pt x="187" y="208"/>
                  <a:pt x="187" y="208"/>
                </a:cubic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EBA98DE4-AA90-4304-B397-875F841FA40A}"/>
              </a:ext>
            </a:extLst>
          </p:cNvPr>
          <p:cNvSpPr>
            <a:spLocks noEditPoints="1"/>
          </p:cNvSpPr>
          <p:nvPr/>
        </p:nvSpPr>
        <p:spPr bwMode="auto">
          <a:xfrm>
            <a:off x="6394308" y="4107996"/>
            <a:ext cx="530951" cy="436011"/>
          </a:xfrm>
          <a:custGeom>
            <a:avLst/>
            <a:gdLst>
              <a:gd name="T0" fmla="*/ 0 w 229"/>
              <a:gd name="T1" fmla="*/ 187 h 187"/>
              <a:gd name="T2" fmla="*/ 7 w 229"/>
              <a:gd name="T3" fmla="*/ 141 h 187"/>
              <a:gd name="T4" fmla="*/ 13 w 229"/>
              <a:gd name="T5" fmla="*/ 130 h 187"/>
              <a:gd name="T6" fmla="*/ 24 w 229"/>
              <a:gd name="T7" fmla="*/ 125 h 187"/>
              <a:gd name="T8" fmla="*/ 65 w 229"/>
              <a:gd name="T9" fmla="*/ 125 h 187"/>
              <a:gd name="T10" fmla="*/ 57 w 229"/>
              <a:gd name="T11" fmla="*/ 139 h 187"/>
              <a:gd name="T12" fmla="*/ 50 w 229"/>
              <a:gd name="T13" fmla="*/ 187 h 187"/>
              <a:gd name="T14" fmla="*/ 0 w 229"/>
              <a:gd name="T15" fmla="*/ 187 h 187"/>
              <a:gd name="T16" fmla="*/ 44 w 229"/>
              <a:gd name="T17" fmla="*/ 46 h 187"/>
              <a:gd name="T18" fmla="*/ 55 w 229"/>
              <a:gd name="T19" fmla="*/ 21 h 187"/>
              <a:gd name="T20" fmla="*/ 80 w 229"/>
              <a:gd name="T21" fmla="*/ 11 h 187"/>
              <a:gd name="T22" fmla="*/ 100 w 229"/>
              <a:gd name="T23" fmla="*/ 17 h 187"/>
              <a:gd name="T24" fmla="*/ 96 w 229"/>
              <a:gd name="T25" fmla="*/ 35 h 187"/>
              <a:gd name="T26" fmla="*/ 98 w 229"/>
              <a:gd name="T27" fmla="*/ 46 h 187"/>
              <a:gd name="T28" fmla="*/ 107 w 229"/>
              <a:gd name="T29" fmla="*/ 80 h 187"/>
              <a:gd name="T30" fmla="*/ 106 w 229"/>
              <a:gd name="T31" fmla="*/ 87 h 187"/>
              <a:gd name="T32" fmla="*/ 105 w 229"/>
              <a:gd name="T33" fmla="*/ 87 h 187"/>
              <a:gd name="T34" fmla="*/ 96 w 229"/>
              <a:gd name="T35" fmla="*/ 102 h 187"/>
              <a:gd name="T36" fmla="*/ 80 w 229"/>
              <a:gd name="T37" fmla="*/ 108 h 187"/>
              <a:gd name="T38" fmla="*/ 63 w 229"/>
              <a:gd name="T39" fmla="*/ 102 h 187"/>
              <a:gd name="T40" fmla="*/ 54 w 229"/>
              <a:gd name="T41" fmla="*/ 87 h 187"/>
              <a:gd name="T42" fmla="*/ 45 w 229"/>
              <a:gd name="T43" fmla="*/ 55 h 187"/>
              <a:gd name="T44" fmla="*/ 45 w 229"/>
              <a:gd name="T45" fmla="*/ 51 h 187"/>
              <a:gd name="T46" fmla="*/ 44 w 229"/>
              <a:gd name="T47" fmla="*/ 46 h 187"/>
              <a:gd name="T48" fmla="*/ 60 w 229"/>
              <a:gd name="T49" fmla="*/ 187 h 187"/>
              <a:gd name="T50" fmla="*/ 67 w 229"/>
              <a:gd name="T51" fmla="*/ 139 h 187"/>
              <a:gd name="T52" fmla="*/ 74 w 229"/>
              <a:gd name="T53" fmla="*/ 127 h 187"/>
              <a:gd name="T54" fmla="*/ 86 w 229"/>
              <a:gd name="T55" fmla="*/ 122 h 187"/>
              <a:gd name="T56" fmla="*/ 203 w 229"/>
              <a:gd name="T57" fmla="*/ 122 h 187"/>
              <a:gd name="T58" fmla="*/ 215 w 229"/>
              <a:gd name="T59" fmla="*/ 127 h 187"/>
              <a:gd name="T60" fmla="*/ 222 w 229"/>
              <a:gd name="T61" fmla="*/ 139 h 187"/>
              <a:gd name="T62" fmla="*/ 229 w 229"/>
              <a:gd name="T63" fmla="*/ 187 h 187"/>
              <a:gd name="T64" fmla="*/ 60 w 229"/>
              <a:gd name="T65" fmla="*/ 187 h 187"/>
              <a:gd name="T66" fmla="*/ 107 w 229"/>
              <a:gd name="T67" fmla="*/ 37 h 187"/>
              <a:gd name="T68" fmla="*/ 118 w 229"/>
              <a:gd name="T69" fmla="*/ 11 h 187"/>
              <a:gd name="T70" fmla="*/ 145 w 229"/>
              <a:gd name="T71" fmla="*/ 0 h 187"/>
              <a:gd name="T72" fmla="*/ 171 w 229"/>
              <a:gd name="T73" fmla="*/ 11 h 187"/>
              <a:gd name="T74" fmla="*/ 182 w 229"/>
              <a:gd name="T75" fmla="*/ 37 h 187"/>
              <a:gd name="T76" fmla="*/ 181 w 229"/>
              <a:gd name="T77" fmla="*/ 47 h 187"/>
              <a:gd name="T78" fmla="*/ 172 w 229"/>
              <a:gd name="T79" fmla="*/ 82 h 187"/>
              <a:gd name="T80" fmla="*/ 162 w 229"/>
              <a:gd name="T81" fmla="*/ 97 h 187"/>
              <a:gd name="T82" fmla="*/ 145 w 229"/>
              <a:gd name="T83" fmla="*/ 103 h 187"/>
              <a:gd name="T84" fmla="*/ 127 w 229"/>
              <a:gd name="T85" fmla="*/ 97 h 187"/>
              <a:gd name="T86" fmla="*/ 118 w 229"/>
              <a:gd name="T87" fmla="*/ 82 h 187"/>
              <a:gd name="T88" fmla="*/ 117 w 229"/>
              <a:gd name="T89" fmla="*/ 82 h 187"/>
              <a:gd name="T90" fmla="*/ 109 w 229"/>
              <a:gd name="T91" fmla="*/ 47 h 187"/>
              <a:gd name="T92" fmla="*/ 107 w 229"/>
              <a:gd name="T9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187">
                <a:moveTo>
                  <a:pt x="0" y="187"/>
                </a:moveTo>
                <a:cubicBezTo>
                  <a:pt x="7" y="141"/>
                  <a:pt x="7" y="141"/>
                  <a:pt x="7" y="141"/>
                </a:cubicBezTo>
                <a:cubicBezTo>
                  <a:pt x="7" y="137"/>
                  <a:pt x="9" y="133"/>
                  <a:pt x="13" y="130"/>
                </a:cubicBezTo>
                <a:cubicBezTo>
                  <a:pt x="16" y="127"/>
                  <a:pt x="20" y="125"/>
                  <a:pt x="2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1" y="129"/>
                  <a:pt x="58" y="133"/>
                  <a:pt x="57" y="139"/>
                </a:cubicBezTo>
                <a:cubicBezTo>
                  <a:pt x="50" y="187"/>
                  <a:pt x="50" y="187"/>
                  <a:pt x="50" y="187"/>
                </a:cubicBezTo>
                <a:lnTo>
                  <a:pt x="0" y="187"/>
                </a:lnTo>
                <a:close/>
                <a:moveTo>
                  <a:pt x="44" y="46"/>
                </a:moveTo>
                <a:cubicBezTo>
                  <a:pt x="44" y="36"/>
                  <a:pt x="48" y="28"/>
                  <a:pt x="55" y="21"/>
                </a:cubicBezTo>
                <a:cubicBezTo>
                  <a:pt x="62" y="14"/>
                  <a:pt x="70" y="11"/>
                  <a:pt x="80" y="11"/>
                </a:cubicBezTo>
                <a:cubicBezTo>
                  <a:pt x="87" y="11"/>
                  <a:pt x="94" y="13"/>
                  <a:pt x="100" y="17"/>
                </a:cubicBezTo>
                <a:cubicBezTo>
                  <a:pt x="98" y="23"/>
                  <a:pt x="96" y="29"/>
                  <a:pt x="96" y="35"/>
                </a:cubicBezTo>
                <a:cubicBezTo>
                  <a:pt x="96" y="39"/>
                  <a:pt x="97" y="43"/>
                  <a:pt x="98" y="46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06" y="87"/>
                  <a:pt x="106" y="87"/>
                  <a:pt x="106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4" y="93"/>
                  <a:pt x="101" y="98"/>
                  <a:pt x="96" y="102"/>
                </a:cubicBezTo>
                <a:cubicBezTo>
                  <a:pt x="91" y="106"/>
                  <a:pt x="86" y="108"/>
                  <a:pt x="80" y="108"/>
                </a:cubicBezTo>
                <a:cubicBezTo>
                  <a:pt x="73" y="108"/>
                  <a:pt x="68" y="106"/>
                  <a:pt x="63" y="102"/>
                </a:cubicBezTo>
                <a:cubicBezTo>
                  <a:pt x="59" y="98"/>
                  <a:pt x="55" y="93"/>
                  <a:pt x="54" y="87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2"/>
                  <a:pt x="45" y="51"/>
                </a:cubicBezTo>
                <a:cubicBezTo>
                  <a:pt x="45" y="49"/>
                  <a:pt x="44" y="48"/>
                  <a:pt x="44" y="46"/>
                </a:cubicBezTo>
                <a:close/>
                <a:moveTo>
                  <a:pt x="60" y="187"/>
                </a:moveTo>
                <a:cubicBezTo>
                  <a:pt x="67" y="139"/>
                  <a:pt x="67" y="139"/>
                  <a:pt x="67" y="139"/>
                </a:cubicBezTo>
                <a:cubicBezTo>
                  <a:pt x="68" y="134"/>
                  <a:pt x="70" y="130"/>
                  <a:pt x="74" y="127"/>
                </a:cubicBezTo>
                <a:cubicBezTo>
                  <a:pt x="77" y="123"/>
                  <a:pt x="82" y="122"/>
                  <a:pt x="86" y="122"/>
                </a:cubicBezTo>
                <a:cubicBezTo>
                  <a:pt x="203" y="122"/>
                  <a:pt x="203" y="122"/>
                  <a:pt x="203" y="122"/>
                </a:cubicBezTo>
                <a:cubicBezTo>
                  <a:pt x="208" y="122"/>
                  <a:pt x="212" y="123"/>
                  <a:pt x="215" y="127"/>
                </a:cubicBezTo>
                <a:cubicBezTo>
                  <a:pt x="219" y="130"/>
                  <a:pt x="222" y="134"/>
                  <a:pt x="222" y="139"/>
                </a:cubicBezTo>
                <a:cubicBezTo>
                  <a:pt x="229" y="187"/>
                  <a:pt x="229" y="187"/>
                  <a:pt x="229" y="187"/>
                </a:cubicBezTo>
                <a:lnTo>
                  <a:pt x="60" y="187"/>
                </a:lnTo>
                <a:close/>
                <a:moveTo>
                  <a:pt x="107" y="37"/>
                </a:moveTo>
                <a:cubicBezTo>
                  <a:pt x="107" y="27"/>
                  <a:pt x="111" y="18"/>
                  <a:pt x="118" y="11"/>
                </a:cubicBezTo>
                <a:cubicBezTo>
                  <a:pt x="126" y="4"/>
                  <a:pt x="134" y="0"/>
                  <a:pt x="145" y="0"/>
                </a:cubicBezTo>
                <a:cubicBezTo>
                  <a:pt x="155" y="0"/>
                  <a:pt x="164" y="4"/>
                  <a:pt x="171" y="11"/>
                </a:cubicBezTo>
                <a:cubicBezTo>
                  <a:pt x="179" y="18"/>
                  <a:pt x="182" y="27"/>
                  <a:pt x="182" y="37"/>
                </a:cubicBezTo>
                <a:cubicBezTo>
                  <a:pt x="182" y="41"/>
                  <a:pt x="182" y="44"/>
                  <a:pt x="181" y="47"/>
                </a:cubicBezTo>
                <a:cubicBezTo>
                  <a:pt x="172" y="82"/>
                  <a:pt x="172" y="82"/>
                  <a:pt x="172" y="82"/>
                </a:cubicBezTo>
                <a:cubicBezTo>
                  <a:pt x="170" y="88"/>
                  <a:pt x="167" y="93"/>
                  <a:pt x="162" y="97"/>
                </a:cubicBezTo>
                <a:cubicBezTo>
                  <a:pt x="157" y="101"/>
                  <a:pt x="151" y="103"/>
                  <a:pt x="145" y="103"/>
                </a:cubicBezTo>
                <a:cubicBezTo>
                  <a:pt x="138" y="103"/>
                  <a:pt x="133" y="101"/>
                  <a:pt x="127" y="97"/>
                </a:cubicBezTo>
                <a:cubicBezTo>
                  <a:pt x="122" y="93"/>
                  <a:pt x="119" y="88"/>
                  <a:pt x="118" y="82"/>
                </a:cubicBezTo>
                <a:cubicBezTo>
                  <a:pt x="117" y="82"/>
                  <a:pt x="117" y="82"/>
                  <a:pt x="117" y="82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4"/>
                  <a:pt x="107" y="41"/>
                  <a:pt x="10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BEA4A0-E457-46C8-B43B-6969B57D169F}"/>
              </a:ext>
            </a:extLst>
          </p:cNvPr>
          <p:cNvSpPr txBox="1"/>
          <p:nvPr/>
        </p:nvSpPr>
        <p:spPr>
          <a:xfrm>
            <a:off x="7287292" y="4252124"/>
            <a:ext cx="30141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나에 대한 정보를 홈화면 하단 탭에서 확인 가능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874049-13CE-40F3-A51B-4AC5D570BED4}"/>
              </a:ext>
            </a:extLst>
          </p:cNvPr>
          <p:cNvSpPr txBox="1"/>
          <p:nvPr/>
        </p:nvSpPr>
        <p:spPr>
          <a:xfrm>
            <a:off x="7296817" y="393783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마이페이지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AEC458E-3736-4A1C-8E3C-F39CFA01BE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151" t="26408" r="42294" b="18743"/>
          <a:stretch/>
        </p:blipFill>
        <p:spPr>
          <a:xfrm>
            <a:off x="784862" y="1733732"/>
            <a:ext cx="2283961" cy="40139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F2F3D08-D785-43E9-8E3F-DB2C7B3081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29" t="26353" r="42213" b="18799"/>
          <a:stretch/>
        </p:blipFill>
        <p:spPr>
          <a:xfrm>
            <a:off x="3211865" y="1733732"/>
            <a:ext cx="2375405" cy="4013953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B4736F86-316B-4492-B085-2DC75D555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3" y="435976"/>
            <a:ext cx="16929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Demo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4174FED-6469-414E-964C-786DC898F036}"/>
              </a:ext>
            </a:extLst>
          </p:cNvPr>
          <p:cNvCxnSpPr>
            <a:cxnSpLocks/>
          </p:cNvCxnSpPr>
          <p:nvPr/>
        </p:nvCxnSpPr>
        <p:spPr>
          <a:xfrm>
            <a:off x="1261484" y="1103070"/>
            <a:ext cx="1623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74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11992F9-A286-4A95-90E6-068360989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3" t="2063" r="9822"/>
          <a:stretch/>
        </p:blipFill>
        <p:spPr>
          <a:xfrm>
            <a:off x="5173884" y="1429651"/>
            <a:ext cx="1907700" cy="40104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7989" y="561550"/>
            <a:ext cx="89212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285873" y="435976"/>
            <a:ext cx="11830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시연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1261484" y="1103070"/>
            <a:ext cx="120739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2FC1029-B25A-4C36-A38D-96AE87851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899" y="953965"/>
            <a:ext cx="4815069" cy="490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0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733925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841697" y="2841431"/>
            <a:ext cx="5232759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4800" spc="300">
                <a:solidFill>
                  <a:srgbClr val="FFCB0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Segoe UI Black" panose="020B0A02040204020203" pitchFamily="34" charset="0"/>
              </a:rPr>
              <a:t>Thank</a:t>
            </a:r>
            <a:r>
              <a:rPr lang="ko-KR" altLang="en-US" sz="4800" spc="300">
                <a:solidFill>
                  <a:srgbClr val="FFCB0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Segoe UI Black" panose="020B0A02040204020203" pitchFamily="34" charset="0"/>
              </a:rPr>
              <a:t> </a:t>
            </a:r>
            <a:r>
              <a:rPr lang="en-US" altLang="ko-KR" sz="4800" spc="300">
                <a:solidFill>
                  <a:srgbClr val="FFCB0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Segoe UI Black" panose="020B0A02040204020203" pitchFamily="34" charset="0"/>
              </a:rPr>
              <a:t>you</a:t>
            </a:r>
            <a:endParaRPr lang="ru-RU" altLang="ko-KR" sz="4800" spc="300" dirty="0">
              <a:solidFill>
                <a:srgbClr val="FFCB05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60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7707354" y="2937019"/>
            <a:ext cx="1103357" cy="1962880"/>
          </a:xfrm>
          <a:custGeom>
            <a:avLst/>
            <a:gdLst>
              <a:gd name="T0" fmla="*/ 101 w 535"/>
              <a:gd name="T1" fmla="*/ 271 h 951"/>
              <a:gd name="T2" fmla="*/ 101 w 535"/>
              <a:gd name="T3" fmla="*/ 268 h 951"/>
              <a:gd name="T4" fmla="*/ 268 w 535"/>
              <a:gd name="T5" fmla="*/ 102 h 951"/>
              <a:gd name="T6" fmla="*/ 434 w 535"/>
              <a:gd name="T7" fmla="*/ 268 h 951"/>
              <a:gd name="T8" fmla="*/ 434 w 535"/>
              <a:gd name="T9" fmla="*/ 951 h 951"/>
              <a:gd name="T10" fmla="*/ 535 w 535"/>
              <a:gd name="T11" fmla="*/ 951 h 951"/>
              <a:gd name="T12" fmla="*/ 535 w 535"/>
              <a:gd name="T13" fmla="*/ 268 h 951"/>
              <a:gd name="T14" fmla="*/ 268 w 535"/>
              <a:gd name="T15" fmla="*/ 0 h 951"/>
              <a:gd name="T16" fmla="*/ 0 w 535"/>
              <a:gd name="T17" fmla="*/ 268 h 951"/>
              <a:gd name="T18" fmla="*/ 0 w 535"/>
              <a:gd name="T19" fmla="*/ 271 h 951"/>
              <a:gd name="T20" fmla="*/ 101 w 535"/>
              <a:gd name="T21" fmla="*/ 271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bg-BG" sz="3598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Group 121"/>
          <p:cNvGrpSpPr/>
          <p:nvPr/>
        </p:nvGrpSpPr>
        <p:grpSpPr>
          <a:xfrm flipH="1" flipV="1">
            <a:off x="4108816" y="2944035"/>
            <a:ext cx="3804471" cy="1136348"/>
            <a:chOff x="4195316" y="3197237"/>
            <a:chExt cx="3805462" cy="1136644"/>
          </a:xfrm>
          <a:solidFill>
            <a:srgbClr val="FFCB05"/>
          </a:solidFill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6897134" y="3774654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3598">
                <a:solidFill>
                  <a:srgbClr val="FFCB05"/>
                </a:solidFill>
              </a:endParaRPr>
            </a:p>
          </p:txBody>
        </p:sp>
        <p:sp>
          <p:nvSpPr>
            <p:cNvPr id="13" name="Freeform 5"/>
            <p:cNvSpPr>
              <a:spLocks/>
            </p:cNvSpPr>
            <p:nvPr/>
          </p:nvSpPr>
          <p:spPr bwMode="auto">
            <a:xfrm rot="10800000">
              <a:off x="5993799" y="3197237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3598">
                <a:solidFill>
                  <a:srgbClr val="FFCB05"/>
                </a:solidFill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5091634" y="3774654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3598">
                <a:solidFill>
                  <a:srgbClr val="FFCB05"/>
                </a:solidFill>
              </a:endParaRPr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 rot="10800000">
              <a:off x="4195316" y="3197237"/>
              <a:ext cx="1103644" cy="559227"/>
            </a:xfrm>
            <a:custGeom>
              <a:avLst/>
              <a:gdLst>
                <a:gd name="T0" fmla="*/ 101 w 535"/>
                <a:gd name="T1" fmla="*/ 0 h 271"/>
                <a:gd name="T2" fmla="*/ 101 w 535"/>
                <a:gd name="T3" fmla="*/ 3 h 271"/>
                <a:gd name="T4" fmla="*/ 268 w 535"/>
                <a:gd name="T5" fmla="*/ 169 h 271"/>
                <a:gd name="T6" fmla="*/ 434 w 535"/>
                <a:gd name="T7" fmla="*/ 3 h 271"/>
                <a:gd name="T8" fmla="*/ 434 w 535"/>
                <a:gd name="T9" fmla="*/ 0 h 271"/>
                <a:gd name="T10" fmla="*/ 535 w 535"/>
                <a:gd name="T11" fmla="*/ 0 h 271"/>
                <a:gd name="T12" fmla="*/ 535 w 535"/>
                <a:gd name="T13" fmla="*/ 3 h 271"/>
                <a:gd name="T14" fmla="*/ 268 w 535"/>
                <a:gd name="T15" fmla="*/ 271 h 271"/>
                <a:gd name="T16" fmla="*/ 0 w 535"/>
                <a:gd name="T17" fmla="*/ 3 h 271"/>
                <a:gd name="T18" fmla="*/ 0 w 535"/>
                <a:gd name="T19" fmla="*/ 0 h 271"/>
                <a:gd name="T20" fmla="*/ 101 w 535"/>
                <a:gd name="T2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5" h="271">
                  <a:moveTo>
                    <a:pt x="101" y="0"/>
                  </a:moveTo>
                  <a:cubicBezTo>
                    <a:pt x="101" y="1"/>
                    <a:pt x="101" y="2"/>
                    <a:pt x="101" y="3"/>
                  </a:cubicBezTo>
                  <a:cubicBezTo>
                    <a:pt x="101" y="95"/>
                    <a:pt x="176" y="169"/>
                    <a:pt x="268" y="169"/>
                  </a:cubicBezTo>
                  <a:cubicBezTo>
                    <a:pt x="359" y="169"/>
                    <a:pt x="434" y="95"/>
                    <a:pt x="434" y="3"/>
                  </a:cubicBezTo>
                  <a:cubicBezTo>
                    <a:pt x="434" y="2"/>
                    <a:pt x="434" y="1"/>
                    <a:pt x="434" y="0"/>
                  </a:cubicBezTo>
                  <a:cubicBezTo>
                    <a:pt x="535" y="0"/>
                    <a:pt x="535" y="0"/>
                    <a:pt x="535" y="0"/>
                  </a:cubicBezTo>
                  <a:cubicBezTo>
                    <a:pt x="535" y="1"/>
                    <a:pt x="535" y="2"/>
                    <a:pt x="535" y="3"/>
                  </a:cubicBezTo>
                  <a:cubicBezTo>
                    <a:pt x="535" y="151"/>
                    <a:pt x="415" y="271"/>
                    <a:pt x="268" y="271"/>
                  </a:cubicBezTo>
                  <a:cubicBezTo>
                    <a:pt x="120" y="271"/>
                    <a:pt x="0" y="151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endParaRPr lang="bg-BG" sz="3598">
                <a:solidFill>
                  <a:srgbClr val="FFCB05"/>
                </a:solidFill>
              </a:endParaRPr>
            </a:p>
          </p:txBody>
        </p:sp>
      </p:grpSp>
      <p:sp>
        <p:nvSpPr>
          <p:cNvPr id="16" name="Freeform 7"/>
          <p:cNvSpPr>
            <a:spLocks/>
          </p:cNvSpPr>
          <p:nvPr/>
        </p:nvSpPr>
        <p:spPr bwMode="auto">
          <a:xfrm rot="10800000">
            <a:off x="3216825" y="2117504"/>
            <a:ext cx="1103357" cy="1962880"/>
          </a:xfrm>
          <a:custGeom>
            <a:avLst/>
            <a:gdLst>
              <a:gd name="T0" fmla="*/ 101 w 535"/>
              <a:gd name="T1" fmla="*/ 271 h 951"/>
              <a:gd name="T2" fmla="*/ 101 w 535"/>
              <a:gd name="T3" fmla="*/ 268 h 951"/>
              <a:gd name="T4" fmla="*/ 268 w 535"/>
              <a:gd name="T5" fmla="*/ 102 h 951"/>
              <a:gd name="T6" fmla="*/ 434 w 535"/>
              <a:gd name="T7" fmla="*/ 268 h 951"/>
              <a:gd name="T8" fmla="*/ 434 w 535"/>
              <a:gd name="T9" fmla="*/ 951 h 951"/>
              <a:gd name="T10" fmla="*/ 535 w 535"/>
              <a:gd name="T11" fmla="*/ 951 h 951"/>
              <a:gd name="T12" fmla="*/ 535 w 535"/>
              <a:gd name="T13" fmla="*/ 268 h 951"/>
              <a:gd name="T14" fmla="*/ 268 w 535"/>
              <a:gd name="T15" fmla="*/ 0 h 951"/>
              <a:gd name="T16" fmla="*/ 0 w 535"/>
              <a:gd name="T17" fmla="*/ 268 h 951"/>
              <a:gd name="T18" fmla="*/ 0 w 535"/>
              <a:gd name="T19" fmla="*/ 271 h 951"/>
              <a:gd name="T20" fmla="*/ 101 w 535"/>
              <a:gd name="T21" fmla="*/ 271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5" h="951">
                <a:moveTo>
                  <a:pt x="101" y="271"/>
                </a:moveTo>
                <a:cubicBezTo>
                  <a:pt x="101" y="270"/>
                  <a:pt x="101" y="269"/>
                  <a:pt x="101" y="268"/>
                </a:cubicBezTo>
                <a:cubicBezTo>
                  <a:pt x="101" y="176"/>
                  <a:pt x="176" y="102"/>
                  <a:pt x="268" y="102"/>
                </a:cubicBezTo>
                <a:cubicBezTo>
                  <a:pt x="360" y="102"/>
                  <a:pt x="434" y="176"/>
                  <a:pt x="434" y="268"/>
                </a:cubicBezTo>
                <a:cubicBezTo>
                  <a:pt x="434" y="269"/>
                  <a:pt x="434" y="950"/>
                  <a:pt x="434" y="951"/>
                </a:cubicBezTo>
                <a:cubicBezTo>
                  <a:pt x="535" y="951"/>
                  <a:pt x="535" y="951"/>
                  <a:pt x="535" y="951"/>
                </a:cubicBezTo>
                <a:cubicBezTo>
                  <a:pt x="535" y="950"/>
                  <a:pt x="535" y="269"/>
                  <a:pt x="535" y="268"/>
                </a:cubicBezTo>
                <a:cubicBezTo>
                  <a:pt x="535" y="120"/>
                  <a:pt x="415" y="0"/>
                  <a:pt x="268" y="0"/>
                </a:cubicBezTo>
                <a:cubicBezTo>
                  <a:pt x="120" y="0"/>
                  <a:pt x="0" y="120"/>
                  <a:pt x="0" y="268"/>
                </a:cubicBezTo>
                <a:cubicBezTo>
                  <a:pt x="0" y="269"/>
                  <a:pt x="0" y="270"/>
                  <a:pt x="0" y="271"/>
                </a:cubicBezTo>
                <a:cubicBezTo>
                  <a:pt x="101" y="271"/>
                  <a:pt x="101" y="271"/>
                  <a:pt x="101" y="271"/>
                </a:cubicBez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</a:bodyPr>
          <a:lstStyle/>
          <a:p>
            <a:endParaRPr lang="bg-BG" sz="3598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3" name="Group 136"/>
          <p:cNvGrpSpPr/>
          <p:nvPr/>
        </p:nvGrpSpPr>
        <p:grpSpPr>
          <a:xfrm rot="16200000" flipH="1">
            <a:off x="4311409" y="4126680"/>
            <a:ext cx="712203" cy="60527"/>
            <a:chOff x="4113369" y="3398728"/>
            <a:chExt cx="712388" cy="60543"/>
          </a:xfrm>
        </p:grpSpPr>
        <p:cxnSp>
          <p:nvCxnSpPr>
            <p:cNvPr id="24" name="Straight Connector 137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138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6" name="Oval 139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grpSp>
        <p:nvGrpSpPr>
          <p:cNvPr id="29" name="Group 140"/>
          <p:cNvGrpSpPr/>
          <p:nvPr/>
        </p:nvGrpSpPr>
        <p:grpSpPr>
          <a:xfrm rot="16200000" flipH="1">
            <a:off x="6106501" y="4126680"/>
            <a:ext cx="712203" cy="60527"/>
            <a:chOff x="4113369" y="3398728"/>
            <a:chExt cx="712388" cy="60543"/>
          </a:xfrm>
        </p:grpSpPr>
        <p:cxnSp>
          <p:nvCxnSpPr>
            <p:cNvPr id="30" name="Straight Connector 141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142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32" name="Oval 143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grpSp>
        <p:nvGrpSpPr>
          <p:cNvPr id="35" name="Group 132"/>
          <p:cNvGrpSpPr/>
          <p:nvPr/>
        </p:nvGrpSpPr>
        <p:grpSpPr>
          <a:xfrm rot="16200000" flipH="1">
            <a:off x="5206193" y="2906757"/>
            <a:ext cx="712203" cy="60527"/>
            <a:chOff x="4113369" y="3398728"/>
            <a:chExt cx="712388" cy="60543"/>
          </a:xfrm>
        </p:grpSpPr>
        <p:cxnSp>
          <p:nvCxnSpPr>
            <p:cNvPr id="36" name="Straight Connector 133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134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38" name="Oval 135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grpSp>
        <p:nvGrpSpPr>
          <p:cNvPr id="40" name="Group 122"/>
          <p:cNvGrpSpPr/>
          <p:nvPr/>
        </p:nvGrpSpPr>
        <p:grpSpPr>
          <a:xfrm rot="16200000" flipH="1">
            <a:off x="7005507" y="2906756"/>
            <a:ext cx="712203" cy="60527"/>
            <a:chOff x="4113369" y="3398728"/>
            <a:chExt cx="712388" cy="60543"/>
          </a:xfrm>
        </p:grpSpPr>
        <p:cxnSp>
          <p:nvCxnSpPr>
            <p:cNvPr id="41" name="Straight Connector 123"/>
            <p:cNvCxnSpPr/>
            <p:nvPr/>
          </p:nvCxnSpPr>
          <p:spPr>
            <a:xfrm>
              <a:off x="4147932" y="3429000"/>
              <a:ext cx="64278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124"/>
            <p:cNvSpPr/>
            <p:nvPr/>
          </p:nvSpPr>
          <p:spPr>
            <a:xfrm>
              <a:off x="4113369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43" name="Oval 125"/>
            <p:cNvSpPr/>
            <p:nvPr/>
          </p:nvSpPr>
          <p:spPr>
            <a:xfrm>
              <a:off x="4765214" y="3398728"/>
              <a:ext cx="60543" cy="6054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</p:grpSp>
      <p:sp>
        <p:nvSpPr>
          <p:cNvPr id="45" name="Shape 388"/>
          <p:cNvSpPr/>
          <p:nvPr/>
        </p:nvSpPr>
        <p:spPr>
          <a:xfrm>
            <a:off x="4991570" y="2075828"/>
            <a:ext cx="1080921" cy="46878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개발 과정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Shape 388"/>
          <p:cNvSpPr/>
          <p:nvPr/>
        </p:nvSpPr>
        <p:spPr>
          <a:xfrm>
            <a:off x="6809929" y="2096956"/>
            <a:ext cx="1080921" cy="4265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시연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Shape 388"/>
          <p:cNvSpPr/>
          <p:nvPr/>
        </p:nvSpPr>
        <p:spPr>
          <a:xfrm>
            <a:off x="4128404" y="4668632"/>
            <a:ext cx="1080921" cy="71860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Flashmob</a:t>
            </a:r>
          </a:p>
          <a:p>
            <a:pPr algn="ctr">
              <a:lnSpc>
                <a:spcPct val="150000"/>
              </a:lnSpc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앱소개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Shape 388"/>
          <p:cNvSpPr/>
          <p:nvPr/>
        </p:nvSpPr>
        <p:spPr>
          <a:xfrm>
            <a:off x="5952405" y="4668632"/>
            <a:ext cx="1080921" cy="32772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나눔스퀘어" panose="020B0600000101010101" pitchFamily="50" charset="-127"/>
                <a:ea typeface="나눔스퀘어" panose="020B0600000101010101" pitchFamily="50" charset="-127"/>
              </a:rPr>
              <a:t>데모</a:t>
            </a:r>
            <a:endParaRPr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Freeform 378"/>
          <p:cNvSpPr>
            <a:spLocks noEditPoints="1"/>
          </p:cNvSpPr>
          <p:nvPr/>
        </p:nvSpPr>
        <p:spPr bwMode="auto">
          <a:xfrm flipH="1">
            <a:off x="3679478" y="3521302"/>
            <a:ext cx="178049" cy="164483"/>
          </a:xfrm>
          <a:custGeom>
            <a:avLst/>
            <a:gdLst>
              <a:gd name="T0" fmla="*/ 158 w 159"/>
              <a:gd name="T1" fmla="*/ 46 h 146"/>
              <a:gd name="T2" fmla="*/ 124 w 159"/>
              <a:gd name="T3" fmla="*/ 141 h 146"/>
              <a:gd name="T4" fmla="*/ 25 w 159"/>
              <a:gd name="T5" fmla="*/ 146 h 146"/>
              <a:gd name="T6" fmla="*/ 2 w 159"/>
              <a:gd name="T7" fmla="*/ 128 h 146"/>
              <a:gd name="T8" fmla="*/ 2 w 159"/>
              <a:gd name="T9" fmla="*/ 113 h 146"/>
              <a:gd name="T10" fmla="*/ 2 w 159"/>
              <a:gd name="T11" fmla="*/ 108 h 146"/>
              <a:gd name="T12" fmla="*/ 3 w 159"/>
              <a:gd name="T13" fmla="*/ 104 h 146"/>
              <a:gd name="T14" fmla="*/ 6 w 159"/>
              <a:gd name="T15" fmla="*/ 100 h 146"/>
              <a:gd name="T16" fmla="*/ 13 w 159"/>
              <a:gd name="T17" fmla="*/ 82 h 146"/>
              <a:gd name="T18" fmla="*/ 13 w 159"/>
              <a:gd name="T19" fmla="*/ 77 h 146"/>
              <a:gd name="T20" fmla="*/ 16 w 159"/>
              <a:gd name="T21" fmla="*/ 72 h 146"/>
              <a:gd name="T22" fmla="*/ 22 w 159"/>
              <a:gd name="T23" fmla="*/ 55 h 146"/>
              <a:gd name="T24" fmla="*/ 22 w 159"/>
              <a:gd name="T25" fmla="*/ 49 h 146"/>
              <a:gd name="T26" fmla="*/ 26 w 159"/>
              <a:gd name="T27" fmla="*/ 44 h 146"/>
              <a:gd name="T28" fmla="*/ 33 w 159"/>
              <a:gd name="T29" fmla="*/ 27 h 146"/>
              <a:gd name="T30" fmla="*/ 33 w 159"/>
              <a:gd name="T31" fmla="*/ 22 h 146"/>
              <a:gd name="T32" fmla="*/ 35 w 159"/>
              <a:gd name="T33" fmla="*/ 18 h 146"/>
              <a:gd name="T34" fmla="*/ 38 w 159"/>
              <a:gd name="T35" fmla="*/ 13 h 146"/>
              <a:gd name="T36" fmla="*/ 41 w 159"/>
              <a:gd name="T37" fmla="*/ 7 h 146"/>
              <a:gd name="T38" fmla="*/ 46 w 159"/>
              <a:gd name="T39" fmla="*/ 1 h 146"/>
              <a:gd name="T40" fmla="*/ 53 w 159"/>
              <a:gd name="T41" fmla="*/ 1 h 146"/>
              <a:gd name="T42" fmla="*/ 58 w 159"/>
              <a:gd name="T43" fmla="*/ 0 h 146"/>
              <a:gd name="T44" fmla="*/ 141 w 159"/>
              <a:gd name="T45" fmla="*/ 6 h 146"/>
              <a:gd name="T46" fmla="*/ 117 w 159"/>
              <a:gd name="T47" fmla="*/ 104 h 146"/>
              <a:gd name="T48" fmla="*/ 98 w 159"/>
              <a:gd name="T49" fmla="*/ 121 h 146"/>
              <a:gd name="T50" fmla="*/ 12 w 159"/>
              <a:gd name="T51" fmla="*/ 123 h 146"/>
              <a:gd name="T52" fmla="*/ 26 w 159"/>
              <a:gd name="T53" fmla="*/ 133 h 146"/>
              <a:gd name="T54" fmla="*/ 118 w 159"/>
              <a:gd name="T55" fmla="*/ 132 h 146"/>
              <a:gd name="T56" fmla="*/ 150 w 159"/>
              <a:gd name="T57" fmla="*/ 35 h 146"/>
              <a:gd name="T58" fmla="*/ 156 w 159"/>
              <a:gd name="T59" fmla="*/ 33 h 146"/>
              <a:gd name="T60" fmla="*/ 48 w 159"/>
              <a:gd name="T61" fmla="*/ 60 h 146"/>
              <a:gd name="T62" fmla="*/ 107 w 159"/>
              <a:gd name="T63" fmla="*/ 61 h 146"/>
              <a:gd name="T64" fmla="*/ 111 w 159"/>
              <a:gd name="T65" fmla="*/ 58 h 146"/>
              <a:gd name="T66" fmla="*/ 113 w 159"/>
              <a:gd name="T67" fmla="*/ 50 h 146"/>
              <a:gd name="T68" fmla="*/ 53 w 159"/>
              <a:gd name="T69" fmla="*/ 49 h 146"/>
              <a:gd name="T70" fmla="*/ 49 w 159"/>
              <a:gd name="T71" fmla="*/ 52 h 146"/>
              <a:gd name="T72" fmla="*/ 55 w 159"/>
              <a:gd name="T73" fmla="*/ 34 h 146"/>
              <a:gd name="T74" fmla="*/ 57 w 159"/>
              <a:gd name="T75" fmla="*/ 37 h 146"/>
              <a:gd name="T76" fmla="*/ 117 w 159"/>
              <a:gd name="T77" fmla="*/ 36 h 146"/>
              <a:gd name="T78" fmla="*/ 121 w 159"/>
              <a:gd name="T79" fmla="*/ 28 h 146"/>
              <a:gd name="T80" fmla="*/ 119 w 159"/>
              <a:gd name="T81" fmla="*/ 25 h 146"/>
              <a:gd name="T82" fmla="*/ 59 w 159"/>
              <a:gd name="T83" fmla="*/ 25 h 146"/>
              <a:gd name="T84" fmla="*/ 55 w 159"/>
              <a:gd name="T85" fmla="*/ 3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9" h="146">
                <a:moveTo>
                  <a:pt x="156" y="33"/>
                </a:moveTo>
                <a:cubicBezTo>
                  <a:pt x="158" y="37"/>
                  <a:pt x="159" y="41"/>
                  <a:pt x="158" y="46"/>
                </a:cubicBezTo>
                <a:cubicBezTo>
                  <a:pt x="132" y="131"/>
                  <a:pt x="132" y="131"/>
                  <a:pt x="132" y="131"/>
                </a:cubicBezTo>
                <a:cubicBezTo>
                  <a:pt x="130" y="135"/>
                  <a:pt x="128" y="139"/>
                  <a:pt x="124" y="141"/>
                </a:cubicBezTo>
                <a:cubicBezTo>
                  <a:pt x="121" y="144"/>
                  <a:pt x="117" y="146"/>
                  <a:pt x="113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1" y="146"/>
                  <a:pt x="16" y="144"/>
                  <a:pt x="11" y="140"/>
                </a:cubicBezTo>
                <a:cubicBezTo>
                  <a:pt x="7" y="137"/>
                  <a:pt x="4" y="133"/>
                  <a:pt x="2" y="128"/>
                </a:cubicBezTo>
                <a:cubicBezTo>
                  <a:pt x="1" y="124"/>
                  <a:pt x="0" y="120"/>
                  <a:pt x="2" y="116"/>
                </a:cubicBezTo>
                <a:cubicBezTo>
                  <a:pt x="2" y="116"/>
                  <a:pt x="2" y="115"/>
                  <a:pt x="2" y="113"/>
                </a:cubicBezTo>
                <a:cubicBezTo>
                  <a:pt x="2" y="112"/>
                  <a:pt x="2" y="111"/>
                  <a:pt x="3" y="110"/>
                </a:cubicBezTo>
                <a:cubicBezTo>
                  <a:pt x="3" y="109"/>
                  <a:pt x="2" y="109"/>
                  <a:pt x="2" y="108"/>
                </a:cubicBezTo>
                <a:cubicBezTo>
                  <a:pt x="2" y="107"/>
                  <a:pt x="2" y="106"/>
                  <a:pt x="2" y="106"/>
                </a:cubicBezTo>
                <a:cubicBezTo>
                  <a:pt x="2" y="105"/>
                  <a:pt x="2" y="105"/>
                  <a:pt x="3" y="104"/>
                </a:cubicBezTo>
                <a:cubicBezTo>
                  <a:pt x="3" y="103"/>
                  <a:pt x="4" y="103"/>
                  <a:pt x="4" y="102"/>
                </a:cubicBezTo>
                <a:cubicBezTo>
                  <a:pt x="5" y="101"/>
                  <a:pt x="5" y="100"/>
                  <a:pt x="6" y="100"/>
                </a:cubicBezTo>
                <a:cubicBezTo>
                  <a:pt x="7" y="97"/>
                  <a:pt x="9" y="94"/>
                  <a:pt x="10" y="91"/>
                </a:cubicBezTo>
                <a:cubicBezTo>
                  <a:pt x="11" y="88"/>
                  <a:pt x="12" y="85"/>
                  <a:pt x="13" y="82"/>
                </a:cubicBezTo>
                <a:cubicBezTo>
                  <a:pt x="13" y="82"/>
                  <a:pt x="13" y="81"/>
                  <a:pt x="13" y="80"/>
                </a:cubicBezTo>
                <a:cubicBezTo>
                  <a:pt x="13" y="78"/>
                  <a:pt x="13" y="77"/>
                  <a:pt x="13" y="77"/>
                </a:cubicBezTo>
                <a:cubicBezTo>
                  <a:pt x="13" y="76"/>
                  <a:pt x="14" y="75"/>
                  <a:pt x="15" y="74"/>
                </a:cubicBezTo>
                <a:cubicBezTo>
                  <a:pt x="15" y="73"/>
                  <a:pt x="16" y="72"/>
                  <a:pt x="16" y="72"/>
                </a:cubicBezTo>
                <a:cubicBezTo>
                  <a:pt x="17" y="70"/>
                  <a:pt x="19" y="67"/>
                  <a:pt x="20" y="63"/>
                </a:cubicBezTo>
                <a:cubicBezTo>
                  <a:pt x="21" y="60"/>
                  <a:pt x="22" y="57"/>
                  <a:pt x="22" y="55"/>
                </a:cubicBezTo>
                <a:cubicBezTo>
                  <a:pt x="23" y="54"/>
                  <a:pt x="22" y="53"/>
                  <a:pt x="22" y="52"/>
                </a:cubicBezTo>
                <a:cubicBezTo>
                  <a:pt x="22" y="50"/>
                  <a:pt x="22" y="49"/>
                  <a:pt x="22" y="49"/>
                </a:cubicBezTo>
                <a:cubicBezTo>
                  <a:pt x="23" y="48"/>
                  <a:pt x="23" y="47"/>
                  <a:pt x="24" y="46"/>
                </a:cubicBezTo>
                <a:cubicBezTo>
                  <a:pt x="25" y="45"/>
                  <a:pt x="26" y="44"/>
                  <a:pt x="26" y="44"/>
                </a:cubicBezTo>
                <a:cubicBezTo>
                  <a:pt x="28" y="43"/>
                  <a:pt x="29" y="40"/>
                  <a:pt x="30" y="36"/>
                </a:cubicBezTo>
                <a:cubicBezTo>
                  <a:pt x="32" y="32"/>
                  <a:pt x="33" y="29"/>
                  <a:pt x="33" y="27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4"/>
                  <a:pt x="32" y="23"/>
                  <a:pt x="33" y="22"/>
                </a:cubicBezTo>
                <a:cubicBezTo>
                  <a:pt x="33" y="22"/>
                  <a:pt x="33" y="21"/>
                  <a:pt x="33" y="20"/>
                </a:cubicBezTo>
                <a:cubicBezTo>
                  <a:pt x="34" y="20"/>
                  <a:pt x="34" y="19"/>
                  <a:pt x="35" y="18"/>
                </a:cubicBezTo>
                <a:cubicBezTo>
                  <a:pt x="36" y="17"/>
                  <a:pt x="36" y="17"/>
                  <a:pt x="37" y="16"/>
                </a:cubicBezTo>
                <a:cubicBezTo>
                  <a:pt x="37" y="16"/>
                  <a:pt x="38" y="15"/>
                  <a:pt x="38" y="13"/>
                </a:cubicBezTo>
                <a:cubicBezTo>
                  <a:pt x="39" y="12"/>
                  <a:pt x="39" y="11"/>
                  <a:pt x="40" y="10"/>
                </a:cubicBezTo>
                <a:cubicBezTo>
                  <a:pt x="40" y="9"/>
                  <a:pt x="41" y="8"/>
                  <a:pt x="41" y="7"/>
                </a:cubicBezTo>
                <a:cubicBezTo>
                  <a:pt x="42" y="5"/>
                  <a:pt x="42" y="4"/>
                  <a:pt x="43" y="4"/>
                </a:cubicBezTo>
                <a:cubicBezTo>
                  <a:pt x="44" y="3"/>
                  <a:pt x="45" y="2"/>
                  <a:pt x="46" y="1"/>
                </a:cubicBezTo>
                <a:cubicBezTo>
                  <a:pt x="47" y="1"/>
                  <a:pt x="48" y="0"/>
                  <a:pt x="49" y="0"/>
                </a:cubicBezTo>
                <a:cubicBezTo>
                  <a:pt x="50" y="0"/>
                  <a:pt x="52" y="0"/>
                  <a:pt x="53" y="1"/>
                </a:cubicBezTo>
                <a:cubicBezTo>
                  <a:pt x="53" y="1"/>
                  <a:pt x="53" y="1"/>
                  <a:pt x="53" y="1"/>
                </a:cubicBezTo>
                <a:cubicBezTo>
                  <a:pt x="56" y="1"/>
                  <a:pt x="57" y="0"/>
                  <a:pt x="58" y="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5" y="0"/>
                  <a:pt x="138" y="2"/>
                  <a:pt x="141" y="6"/>
                </a:cubicBezTo>
                <a:cubicBezTo>
                  <a:pt x="143" y="9"/>
                  <a:pt x="144" y="13"/>
                  <a:pt x="143" y="18"/>
                </a:cubicBezTo>
                <a:cubicBezTo>
                  <a:pt x="117" y="104"/>
                  <a:pt x="117" y="104"/>
                  <a:pt x="117" y="104"/>
                </a:cubicBezTo>
                <a:cubicBezTo>
                  <a:pt x="114" y="111"/>
                  <a:pt x="112" y="116"/>
                  <a:pt x="110" y="118"/>
                </a:cubicBezTo>
                <a:cubicBezTo>
                  <a:pt x="108" y="120"/>
                  <a:pt x="104" y="121"/>
                  <a:pt x="98" y="121"/>
                </a:cubicBezTo>
                <a:cubicBezTo>
                  <a:pt x="16" y="121"/>
                  <a:pt x="16" y="121"/>
                  <a:pt x="16" y="121"/>
                </a:cubicBezTo>
                <a:cubicBezTo>
                  <a:pt x="14" y="121"/>
                  <a:pt x="13" y="122"/>
                  <a:pt x="12" y="123"/>
                </a:cubicBezTo>
                <a:cubicBezTo>
                  <a:pt x="11" y="124"/>
                  <a:pt x="11" y="125"/>
                  <a:pt x="12" y="127"/>
                </a:cubicBezTo>
                <a:cubicBezTo>
                  <a:pt x="13" y="131"/>
                  <a:pt x="18" y="133"/>
                  <a:pt x="26" y="133"/>
                </a:cubicBezTo>
                <a:cubicBezTo>
                  <a:pt x="113" y="133"/>
                  <a:pt x="113" y="133"/>
                  <a:pt x="113" y="133"/>
                </a:cubicBezTo>
                <a:cubicBezTo>
                  <a:pt x="115" y="133"/>
                  <a:pt x="116" y="133"/>
                  <a:pt x="118" y="132"/>
                </a:cubicBezTo>
                <a:cubicBezTo>
                  <a:pt x="120" y="131"/>
                  <a:pt x="121" y="130"/>
                  <a:pt x="121" y="128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50" y="33"/>
                  <a:pt x="150" y="32"/>
                  <a:pt x="150" y="29"/>
                </a:cubicBezTo>
                <a:cubicBezTo>
                  <a:pt x="153" y="30"/>
                  <a:pt x="155" y="32"/>
                  <a:pt x="156" y="33"/>
                </a:cubicBezTo>
                <a:close/>
                <a:moveTo>
                  <a:pt x="47" y="58"/>
                </a:moveTo>
                <a:cubicBezTo>
                  <a:pt x="47" y="59"/>
                  <a:pt x="47" y="59"/>
                  <a:pt x="48" y="60"/>
                </a:cubicBezTo>
                <a:cubicBezTo>
                  <a:pt x="48" y="61"/>
                  <a:pt x="49" y="61"/>
                  <a:pt x="49" y="61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8" y="61"/>
                  <a:pt x="109" y="61"/>
                  <a:pt x="109" y="60"/>
                </a:cubicBezTo>
                <a:cubicBezTo>
                  <a:pt x="110" y="59"/>
                  <a:pt x="111" y="59"/>
                  <a:pt x="111" y="58"/>
                </a:cubicBezTo>
                <a:cubicBezTo>
                  <a:pt x="113" y="52"/>
                  <a:pt x="113" y="52"/>
                  <a:pt x="113" y="52"/>
                </a:cubicBezTo>
                <a:cubicBezTo>
                  <a:pt x="113" y="51"/>
                  <a:pt x="113" y="50"/>
                  <a:pt x="113" y="50"/>
                </a:cubicBezTo>
                <a:cubicBezTo>
                  <a:pt x="112" y="49"/>
                  <a:pt x="112" y="49"/>
                  <a:pt x="111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3" y="49"/>
                  <a:pt x="52" y="49"/>
                  <a:pt x="51" y="50"/>
                </a:cubicBezTo>
                <a:cubicBezTo>
                  <a:pt x="50" y="50"/>
                  <a:pt x="50" y="51"/>
                  <a:pt x="49" y="52"/>
                </a:cubicBezTo>
                <a:lnTo>
                  <a:pt x="47" y="58"/>
                </a:lnTo>
                <a:close/>
                <a:moveTo>
                  <a:pt x="55" y="34"/>
                </a:moveTo>
                <a:cubicBezTo>
                  <a:pt x="55" y="34"/>
                  <a:pt x="55" y="35"/>
                  <a:pt x="55" y="36"/>
                </a:cubicBezTo>
                <a:cubicBezTo>
                  <a:pt x="56" y="36"/>
                  <a:pt x="56" y="37"/>
                  <a:pt x="57" y="37"/>
                </a:cubicBezTo>
                <a:cubicBezTo>
                  <a:pt x="115" y="37"/>
                  <a:pt x="115" y="37"/>
                  <a:pt x="115" y="37"/>
                </a:cubicBezTo>
                <a:cubicBezTo>
                  <a:pt x="116" y="37"/>
                  <a:pt x="116" y="36"/>
                  <a:pt x="117" y="36"/>
                </a:cubicBezTo>
                <a:cubicBezTo>
                  <a:pt x="118" y="35"/>
                  <a:pt x="119" y="34"/>
                  <a:pt x="119" y="34"/>
                </a:cubicBezTo>
                <a:cubicBezTo>
                  <a:pt x="121" y="28"/>
                  <a:pt x="121" y="28"/>
                  <a:pt x="121" y="28"/>
                </a:cubicBezTo>
                <a:cubicBezTo>
                  <a:pt x="121" y="27"/>
                  <a:pt x="121" y="26"/>
                  <a:pt x="121" y="25"/>
                </a:cubicBezTo>
                <a:cubicBezTo>
                  <a:pt x="120" y="25"/>
                  <a:pt x="120" y="25"/>
                  <a:pt x="119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0" y="25"/>
                  <a:pt x="60" y="25"/>
                  <a:pt x="59" y="25"/>
                </a:cubicBezTo>
                <a:cubicBezTo>
                  <a:pt x="58" y="26"/>
                  <a:pt x="58" y="27"/>
                  <a:pt x="57" y="28"/>
                </a:cubicBezTo>
                <a:lnTo>
                  <a:pt x="55" y="3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379"/>
          <p:cNvSpPr>
            <a:spLocks/>
          </p:cNvSpPr>
          <p:nvPr/>
        </p:nvSpPr>
        <p:spPr bwMode="auto">
          <a:xfrm flipH="1">
            <a:off x="4599679" y="3509988"/>
            <a:ext cx="135657" cy="161092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9 w 121"/>
              <a:gd name="T21" fmla="*/ 140 h 143"/>
              <a:gd name="T22" fmla="*/ 11 w 121"/>
              <a:gd name="T23" fmla="*/ 143 h 143"/>
              <a:gd name="T24" fmla="*/ 7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7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2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19" y="140"/>
                  <a:pt x="19" y="140"/>
                  <a:pt x="19" y="140"/>
                </a:cubic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7" y="143"/>
                </a:cubicBezTo>
                <a:cubicBezTo>
                  <a:pt x="5" y="142"/>
                  <a:pt x="3" y="140"/>
                  <a:pt x="2" y="139"/>
                </a:cubicBezTo>
                <a:cubicBezTo>
                  <a:pt x="1" y="137"/>
                  <a:pt x="0" y="135"/>
                  <a:pt x="0" y="1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1" y="7"/>
                  <a:pt x="2" y="5"/>
                </a:cubicBezTo>
                <a:cubicBezTo>
                  <a:pt x="3" y="3"/>
                  <a:pt x="5" y="2"/>
                  <a:pt x="7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380"/>
          <p:cNvSpPr>
            <a:spLocks noEditPoints="1"/>
          </p:cNvSpPr>
          <p:nvPr/>
        </p:nvSpPr>
        <p:spPr bwMode="auto">
          <a:xfrm flipH="1">
            <a:off x="5501808" y="3507431"/>
            <a:ext cx="135657" cy="161092"/>
          </a:xfrm>
          <a:custGeom>
            <a:avLst/>
            <a:gdLst>
              <a:gd name="T0" fmla="*/ 110 w 121"/>
              <a:gd name="T1" fmla="*/ 0 h 143"/>
              <a:gd name="T2" fmla="*/ 114 w 121"/>
              <a:gd name="T3" fmla="*/ 1 h 143"/>
              <a:gd name="T4" fmla="*/ 119 w 121"/>
              <a:gd name="T5" fmla="*/ 5 h 143"/>
              <a:gd name="T6" fmla="*/ 121 w 121"/>
              <a:gd name="T7" fmla="*/ 11 h 143"/>
              <a:gd name="T8" fmla="*/ 121 w 121"/>
              <a:gd name="T9" fmla="*/ 133 h 143"/>
              <a:gd name="T10" fmla="*/ 119 w 121"/>
              <a:gd name="T11" fmla="*/ 139 h 143"/>
              <a:gd name="T12" fmla="*/ 114 w 121"/>
              <a:gd name="T13" fmla="*/ 143 h 143"/>
              <a:gd name="T14" fmla="*/ 110 w 121"/>
              <a:gd name="T15" fmla="*/ 143 h 143"/>
              <a:gd name="T16" fmla="*/ 102 w 121"/>
              <a:gd name="T17" fmla="*/ 140 h 143"/>
              <a:gd name="T18" fmla="*/ 60 w 121"/>
              <a:gd name="T19" fmla="*/ 100 h 143"/>
              <a:gd name="T20" fmla="*/ 18 w 121"/>
              <a:gd name="T21" fmla="*/ 140 h 143"/>
              <a:gd name="T22" fmla="*/ 11 w 121"/>
              <a:gd name="T23" fmla="*/ 143 h 143"/>
              <a:gd name="T24" fmla="*/ 6 w 121"/>
              <a:gd name="T25" fmla="*/ 143 h 143"/>
              <a:gd name="T26" fmla="*/ 2 w 121"/>
              <a:gd name="T27" fmla="*/ 139 h 143"/>
              <a:gd name="T28" fmla="*/ 0 w 121"/>
              <a:gd name="T29" fmla="*/ 133 h 143"/>
              <a:gd name="T30" fmla="*/ 0 w 121"/>
              <a:gd name="T31" fmla="*/ 11 h 143"/>
              <a:gd name="T32" fmla="*/ 2 w 121"/>
              <a:gd name="T33" fmla="*/ 5 h 143"/>
              <a:gd name="T34" fmla="*/ 6 w 121"/>
              <a:gd name="T35" fmla="*/ 1 h 143"/>
              <a:gd name="T36" fmla="*/ 11 w 121"/>
              <a:gd name="T37" fmla="*/ 0 h 143"/>
              <a:gd name="T38" fmla="*/ 110 w 121"/>
              <a:gd name="T39" fmla="*/ 0 h 143"/>
              <a:gd name="T40" fmla="*/ 109 w 121"/>
              <a:gd name="T41" fmla="*/ 12 h 143"/>
              <a:gd name="T42" fmla="*/ 12 w 121"/>
              <a:gd name="T43" fmla="*/ 12 h 143"/>
              <a:gd name="T44" fmla="*/ 12 w 121"/>
              <a:gd name="T45" fmla="*/ 130 h 143"/>
              <a:gd name="T46" fmla="*/ 52 w 121"/>
              <a:gd name="T47" fmla="*/ 91 h 143"/>
              <a:gd name="T48" fmla="*/ 60 w 121"/>
              <a:gd name="T49" fmla="*/ 83 h 143"/>
              <a:gd name="T50" fmla="*/ 69 w 121"/>
              <a:gd name="T51" fmla="*/ 91 h 143"/>
              <a:gd name="T52" fmla="*/ 109 w 121"/>
              <a:gd name="T53" fmla="*/ 130 h 143"/>
              <a:gd name="T54" fmla="*/ 109 w 121"/>
              <a:gd name="T55" fmla="*/ 1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1" h="143">
                <a:moveTo>
                  <a:pt x="110" y="0"/>
                </a:moveTo>
                <a:cubicBezTo>
                  <a:pt x="111" y="0"/>
                  <a:pt x="113" y="1"/>
                  <a:pt x="114" y="1"/>
                </a:cubicBezTo>
                <a:cubicBezTo>
                  <a:pt x="116" y="2"/>
                  <a:pt x="118" y="3"/>
                  <a:pt x="119" y="5"/>
                </a:cubicBezTo>
                <a:cubicBezTo>
                  <a:pt x="120" y="7"/>
                  <a:pt x="121" y="9"/>
                  <a:pt x="121" y="11"/>
                </a:cubicBezTo>
                <a:cubicBezTo>
                  <a:pt x="121" y="133"/>
                  <a:pt x="121" y="133"/>
                  <a:pt x="121" y="133"/>
                </a:cubicBezTo>
                <a:cubicBezTo>
                  <a:pt x="121" y="135"/>
                  <a:pt x="120" y="137"/>
                  <a:pt x="119" y="139"/>
                </a:cubicBezTo>
                <a:cubicBezTo>
                  <a:pt x="118" y="140"/>
                  <a:pt x="116" y="142"/>
                  <a:pt x="114" y="143"/>
                </a:cubicBezTo>
                <a:cubicBezTo>
                  <a:pt x="113" y="143"/>
                  <a:pt x="111" y="143"/>
                  <a:pt x="110" y="143"/>
                </a:cubicBezTo>
                <a:cubicBezTo>
                  <a:pt x="107" y="143"/>
                  <a:pt x="104" y="142"/>
                  <a:pt x="102" y="140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18" y="140"/>
                  <a:pt x="18" y="140"/>
                  <a:pt x="18" y="140"/>
                </a:cubicBezTo>
                <a:cubicBezTo>
                  <a:pt x="16" y="142"/>
                  <a:pt x="14" y="143"/>
                  <a:pt x="11" y="143"/>
                </a:cubicBezTo>
                <a:cubicBezTo>
                  <a:pt x="9" y="143"/>
                  <a:pt x="8" y="143"/>
                  <a:pt x="6" y="143"/>
                </a:cubicBezTo>
                <a:cubicBezTo>
                  <a:pt x="4" y="142"/>
                  <a:pt x="3" y="140"/>
                  <a:pt x="2" y="139"/>
                </a:cubicBezTo>
                <a:cubicBezTo>
                  <a:pt x="0" y="137"/>
                  <a:pt x="0" y="135"/>
                  <a:pt x="0" y="1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0" y="7"/>
                  <a:pt x="2" y="5"/>
                </a:cubicBezTo>
                <a:cubicBezTo>
                  <a:pt x="3" y="3"/>
                  <a:pt x="4" y="2"/>
                  <a:pt x="6" y="1"/>
                </a:cubicBezTo>
                <a:cubicBezTo>
                  <a:pt x="8" y="1"/>
                  <a:pt x="9" y="0"/>
                  <a:pt x="11" y="0"/>
                </a:cubicBezTo>
                <a:lnTo>
                  <a:pt x="110" y="0"/>
                </a:lnTo>
                <a:close/>
                <a:moveTo>
                  <a:pt x="109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52" y="91"/>
                  <a:pt x="52" y="91"/>
                  <a:pt x="52" y="91"/>
                </a:cubicBezTo>
                <a:cubicBezTo>
                  <a:pt x="60" y="83"/>
                  <a:pt x="60" y="83"/>
                  <a:pt x="60" y="83"/>
                </a:cubicBezTo>
                <a:cubicBezTo>
                  <a:pt x="69" y="91"/>
                  <a:pt x="69" y="91"/>
                  <a:pt x="69" y="91"/>
                </a:cubicBezTo>
                <a:cubicBezTo>
                  <a:pt x="109" y="130"/>
                  <a:pt x="109" y="130"/>
                  <a:pt x="109" y="130"/>
                </a:cubicBezTo>
                <a:lnTo>
                  <a:pt x="109" y="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381"/>
          <p:cNvSpPr>
            <a:spLocks noEditPoints="1"/>
          </p:cNvSpPr>
          <p:nvPr/>
        </p:nvSpPr>
        <p:spPr bwMode="auto">
          <a:xfrm flipH="1">
            <a:off x="6356033" y="3511777"/>
            <a:ext cx="189918" cy="162786"/>
          </a:xfrm>
          <a:custGeom>
            <a:avLst/>
            <a:gdLst>
              <a:gd name="T0" fmla="*/ 170 w 170"/>
              <a:gd name="T1" fmla="*/ 40 h 145"/>
              <a:gd name="T2" fmla="*/ 170 w 170"/>
              <a:gd name="T3" fmla="*/ 76 h 145"/>
              <a:gd name="T4" fmla="*/ 0 w 170"/>
              <a:gd name="T5" fmla="*/ 76 h 145"/>
              <a:gd name="T6" fmla="*/ 0 w 170"/>
              <a:gd name="T7" fmla="*/ 40 h 145"/>
              <a:gd name="T8" fmla="*/ 5 w 170"/>
              <a:gd name="T9" fmla="*/ 29 h 145"/>
              <a:gd name="T10" fmla="*/ 16 w 170"/>
              <a:gd name="T11" fmla="*/ 24 h 145"/>
              <a:gd name="T12" fmla="*/ 49 w 170"/>
              <a:gd name="T13" fmla="*/ 24 h 145"/>
              <a:gd name="T14" fmla="*/ 49 w 170"/>
              <a:gd name="T15" fmla="*/ 9 h 145"/>
              <a:gd name="T16" fmla="*/ 51 w 170"/>
              <a:gd name="T17" fmla="*/ 3 h 145"/>
              <a:gd name="T18" fmla="*/ 58 w 170"/>
              <a:gd name="T19" fmla="*/ 0 h 145"/>
              <a:gd name="T20" fmla="*/ 112 w 170"/>
              <a:gd name="T21" fmla="*/ 0 h 145"/>
              <a:gd name="T22" fmla="*/ 119 w 170"/>
              <a:gd name="T23" fmla="*/ 3 h 145"/>
              <a:gd name="T24" fmla="*/ 121 w 170"/>
              <a:gd name="T25" fmla="*/ 9 h 145"/>
              <a:gd name="T26" fmla="*/ 121 w 170"/>
              <a:gd name="T27" fmla="*/ 24 h 145"/>
              <a:gd name="T28" fmla="*/ 155 w 170"/>
              <a:gd name="T29" fmla="*/ 24 h 145"/>
              <a:gd name="T30" fmla="*/ 165 w 170"/>
              <a:gd name="T31" fmla="*/ 29 h 145"/>
              <a:gd name="T32" fmla="*/ 170 w 170"/>
              <a:gd name="T33" fmla="*/ 40 h 145"/>
              <a:gd name="T34" fmla="*/ 170 w 170"/>
              <a:gd name="T35" fmla="*/ 85 h 145"/>
              <a:gd name="T36" fmla="*/ 170 w 170"/>
              <a:gd name="T37" fmla="*/ 130 h 145"/>
              <a:gd name="T38" fmla="*/ 165 w 170"/>
              <a:gd name="T39" fmla="*/ 141 h 145"/>
              <a:gd name="T40" fmla="*/ 155 w 170"/>
              <a:gd name="T41" fmla="*/ 145 h 145"/>
              <a:gd name="T42" fmla="*/ 16 w 170"/>
              <a:gd name="T43" fmla="*/ 145 h 145"/>
              <a:gd name="T44" fmla="*/ 5 w 170"/>
              <a:gd name="T45" fmla="*/ 141 h 145"/>
              <a:gd name="T46" fmla="*/ 0 w 170"/>
              <a:gd name="T47" fmla="*/ 130 h 145"/>
              <a:gd name="T48" fmla="*/ 0 w 170"/>
              <a:gd name="T49" fmla="*/ 85 h 145"/>
              <a:gd name="T50" fmla="*/ 64 w 170"/>
              <a:gd name="T51" fmla="*/ 85 h 145"/>
              <a:gd name="T52" fmla="*/ 64 w 170"/>
              <a:gd name="T53" fmla="*/ 100 h 145"/>
              <a:gd name="T54" fmla="*/ 66 w 170"/>
              <a:gd name="T55" fmla="*/ 104 h 145"/>
              <a:gd name="T56" fmla="*/ 70 w 170"/>
              <a:gd name="T57" fmla="*/ 106 h 145"/>
              <a:gd name="T58" fmla="*/ 100 w 170"/>
              <a:gd name="T59" fmla="*/ 106 h 145"/>
              <a:gd name="T60" fmla="*/ 104 w 170"/>
              <a:gd name="T61" fmla="*/ 104 h 145"/>
              <a:gd name="T62" fmla="*/ 106 w 170"/>
              <a:gd name="T63" fmla="*/ 100 h 145"/>
              <a:gd name="T64" fmla="*/ 106 w 170"/>
              <a:gd name="T65" fmla="*/ 85 h 145"/>
              <a:gd name="T66" fmla="*/ 170 w 170"/>
              <a:gd name="T67" fmla="*/ 85 h 145"/>
              <a:gd name="T68" fmla="*/ 61 w 170"/>
              <a:gd name="T69" fmla="*/ 24 h 145"/>
              <a:gd name="T70" fmla="*/ 109 w 170"/>
              <a:gd name="T71" fmla="*/ 24 h 145"/>
              <a:gd name="T72" fmla="*/ 109 w 170"/>
              <a:gd name="T73" fmla="*/ 12 h 145"/>
              <a:gd name="T74" fmla="*/ 61 w 170"/>
              <a:gd name="T75" fmla="*/ 12 h 145"/>
              <a:gd name="T76" fmla="*/ 61 w 170"/>
              <a:gd name="T77" fmla="*/ 24 h 145"/>
              <a:gd name="T78" fmla="*/ 97 w 170"/>
              <a:gd name="T79" fmla="*/ 85 h 145"/>
              <a:gd name="T80" fmla="*/ 97 w 170"/>
              <a:gd name="T81" fmla="*/ 97 h 145"/>
              <a:gd name="T82" fmla="*/ 73 w 170"/>
              <a:gd name="T83" fmla="*/ 97 h 145"/>
              <a:gd name="T84" fmla="*/ 73 w 170"/>
              <a:gd name="T85" fmla="*/ 85 h 145"/>
              <a:gd name="T86" fmla="*/ 97 w 170"/>
              <a:gd name="T87" fmla="*/ 8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70" h="145">
                <a:moveTo>
                  <a:pt x="170" y="40"/>
                </a:moveTo>
                <a:cubicBezTo>
                  <a:pt x="170" y="76"/>
                  <a:pt x="170" y="76"/>
                  <a:pt x="170" y="76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5"/>
                  <a:pt x="2" y="32"/>
                  <a:pt x="5" y="29"/>
                </a:cubicBezTo>
                <a:cubicBezTo>
                  <a:pt x="8" y="26"/>
                  <a:pt x="11" y="24"/>
                  <a:pt x="16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9"/>
                  <a:pt x="49" y="9"/>
                  <a:pt x="49" y="9"/>
                </a:cubicBezTo>
                <a:cubicBezTo>
                  <a:pt x="49" y="7"/>
                  <a:pt x="50" y="5"/>
                  <a:pt x="51" y="3"/>
                </a:cubicBezTo>
                <a:cubicBezTo>
                  <a:pt x="53" y="1"/>
                  <a:pt x="55" y="0"/>
                  <a:pt x="58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5" y="0"/>
                  <a:pt x="117" y="1"/>
                  <a:pt x="119" y="3"/>
                </a:cubicBezTo>
                <a:cubicBezTo>
                  <a:pt x="121" y="5"/>
                  <a:pt x="121" y="7"/>
                  <a:pt x="121" y="9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9" y="24"/>
                  <a:pt x="162" y="26"/>
                  <a:pt x="165" y="29"/>
                </a:cubicBezTo>
                <a:cubicBezTo>
                  <a:pt x="168" y="32"/>
                  <a:pt x="170" y="35"/>
                  <a:pt x="170" y="40"/>
                </a:cubicBezTo>
                <a:close/>
                <a:moveTo>
                  <a:pt x="170" y="85"/>
                </a:moveTo>
                <a:cubicBezTo>
                  <a:pt x="170" y="130"/>
                  <a:pt x="170" y="130"/>
                  <a:pt x="170" y="130"/>
                </a:cubicBezTo>
                <a:cubicBezTo>
                  <a:pt x="170" y="134"/>
                  <a:pt x="168" y="138"/>
                  <a:pt x="165" y="141"/>
                </a:cubicBezTo>
                <a:cubicBezTo>
                  <a:pt x="162" y="144"/>
                  <a:pt x="159" y="145"/>
                  <a:pt x="155" y="145"/>
                </a:cubicBezTo>
                <a:cubicBezTo>
                  <a:pt x="16" y="145"/>
                  <a:pt x="16" y="145"/>
                  <a:pt x="16" y="145"/>
                </a:cubicBezTo>
                <a:cubicBezTo>
                  <a:pt x="11" y="145"/>
                  <a:pt x="8" y="144"/>
                  <a:pt x="5" y="141"/>
                </a:cubicBezTo>
                <a:cubicBezTo>
                  <a:pt x="2" y="138"/>
                  <a:pt x="0" y="134"/>
                  <a:pt x="0" y="130"/>
                </a:cubicBezTo>
                <a:cubicBezTo>
                  <a:pt x="0" y="85"/>
                  <a:pt x="0" y="85"/>
                  <a:pt x="0" y="85"/>
                </a:cubicBezTo>
                <a:cubicBezTo>
                  <a:pt x="64" y="85"/>
                  <a:pt x="64" y="85"/>
                  <a:pt x="64" y="85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4" y="102"/>
                  <a:pt x="65" y="103"/>
                  <a:pt x="66" y="104"/>
                </a:cubicBezTo>
                <a:cubicBezTo>
                  <a:pt x="67" y="105"/>
                  <a:pt x="68" y="106"/>
                  <a:pt x="7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2" y="106"/>
                  <a:pt x="103" y="105"/>
                  <a:pt x="104" y="104"/>
                </a:cubicBezTo>
                <a:cubicBezTo>
                  <a:pt x="106" y="103"/>
                  <a:pt x="106" y="102"/>
                  <a:pt x="106" y="100"/>
                </a:cubicBezTo>
                <a:cubicBezTo>
                  <a:pt x="106" y="85"/>
                  <a:pt x="106" y="85"/>
                  <a:pt x="106" y="85"/>
                </a:cubicBezTo>
                <a:lnTo>
                  <a:pt x="170" y="85"/>
                </a:lnTo>
                <a:close/>
                <a:moveTo>
                  <a:pt x="61" y="24"/>
                </a:moveTo>
                <a:cubicBezTo>
                  <a:pt x="109" y="24"/>
                  <a:pt x="109" y="24"/>
                  <a:pt x="109" y="24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61" y="12"/>
                  <a:pt x="61" y="12"/>
                  <a:pt x="61" y="12"/>
                </a:cubicBezTo>
                <a:lnTo>
                  <a:pt x="61" y="24"/>
                </a:lnTo>
                <a:close/>
                <a:moveTo>
                  <a:pt x="97" y="85"/>
                </a:moveTo>
                <a:cubicBezTo>
                  <a:pt x="97" y="97"/>
                  <a:pt x="97" y="97"/>
                  <a:pt x="97" y="97"/>
                </a:cubicBezTo>
                <a:cubicBezTo>
                  <a:pt x="73" y="97"/>
                  <a:pt x="73" y="97"/>
                  <a:pt x="73" y="97"/>
                </a:cubicBezTo>
                <a:cubicBezTo>
                  <a:pt x="73" y="85"/>
                  <a:pt x="73" y="85"/>
                  <a:pt x="73" y="85"/>
                </a:cubicBezTo>
                <a:lnTo>
                  <a:pt x="97" y="8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382"/>
          <p:cNvSpPr>
            <a:spLocks noEditPoints="1"/>
          </p:cNvSpPr>
          <p:nvPr/>
        </p:nvSpPr>
        <p:spPr bwMode="auto">
          <a:xfrm flipH="1">
            <a:off x="7288764" y="3502343"/>
            <a:ext cx="169570" cy="167875"/>
          </a:xfrm>
          <a:custGeom>
            <a:avLst/>
            <a:gdLst>
              <a:gd name="T0" fmla="*/ 149 w 151"/>
              <a:gd name="T1" fmla="*/ 81 h 149"/>
              <a:gd name="T2" fmla="*/ 151 w 151"/>
              <a:gd name="T3" fmla="*/ 85 h 149"/>
              <a:gd name="T4" fmla="*/ 149 w 151"/>
              <a:gd name="T5" fmla="*/ 89 h 149"/>
              <a:gd name="T6" fmla="*/ 145 w 151"/>
              <a:gd name="T7" fmla="*/ 91 h 149"/>
              <a:gd name="T8" fmla="*/ 124 w 151"/>
              <a:gd name="T9" fmla="*/ 91 h 149"/>
              <a:gd name="T10" fmla="*/ 117 w 151"/>
              <a:gd name="T11" fmla="*/ 118 h 149"/>
              <a:gd name="T12" fmla="*/ 137 w 151"/>
              <a:gd name="T13" fmla="*/ 138 h 149"/>
              <a:gd name="T14" fmla="*/ 139 w 151"/>
              <a:gd name="T15" fmla="*/ 142 h 149"/>
              <a:gd name="T16" fmla="*/ 137 w 151"/>
              <a:gd name="T17" fmla="*/ 147 h 149"/>
              <a:gd name="T18" fmla="*/ 133 w 151"/>
              <a:gd name="T19" fmla="*/ 149 h 149"/>
              <a:gd name="T20" fmla="*/ 128 w 151"/>
              <a:gd name="T21" fmla="*/ 147 h 149"/>
              <a:gd name="T22" fmla="*/ 110 w 151"/>
              <a:gd name="T23" fmla="*/ 128 h 149"/>
              <a:gd name="T24" fmla="*/ 108 w 151"/>
              <a:gd name="T25" fmla="*/ 129 h 149"/>
              <a:gd name="T26" fmla="*/ 104 w 151"/>
              <a:gd name="T27" fmla="*/ 132 h 149"/>
              <a:gd name="T28" fmla="*/ 98 w 151"/>
              <a:gd name="T29" fmla="*/ 135 h 149"/>
              <a:gd name="T30" fmla="*/ 90 w 151"/>
              <a:gd name="T31" fmla="*/ 138 h 149"/>
              <a:gd name="T32" fmla="*/ 81 w 151"/>
              <a:gd name="T33" fmla="*/ 139 h 149"/>
              <a:gd name="T34" fmla="*/ 81 w 151"/>
              <a:gd name="T35" fmla="*/ 55 h 149"/>
              <a:gd name="T36" fmla="*/ 69 w 151"/>
              <a:gd name="T37" fmla="*/ 55 h 149"/>
              <a:gd name="T38" fmla="*/ 69 w 151"/>
              <a:gd name="T39" fmla="*/ 139 h 149"/>
              <a:gd name="T40" fmla="*/ 60 w 151"/>
              <a:gd name="T41" fmla="*/ 138 h 149"/>
              <a:gd name="T42" fmla="*/ 51 w 151"/>
              <a:gd name="T43" fmla="*/ 135 h 149"/>
              <a:gd name="T44" fmla="*/ 45 w 151"/>
              <a:gd name="T45" fmla="*/ 131 h 149"/>
              <a:gd name="T46" fmla="*/ 41 w 151"/>
              <a:gd name="T47" fmla="*/ 128 h 149"/>
              <a:gd name="T48" fmla="*/ 40 w 151"/>
              <a:gd name="T49" fmla="*/ 127 h 149"/>
              <a:gd name="T50" fmla="*/ 22 w 151"/>
              <a:gd name="T51" fmla="*/ 147 h 149"/>
              <a:gd name="T52" fmla="*/ 18 w 151"/>
              <a:gd name="T53" fmla="*/ 149 h 149"/>
              <a:gd name="T54" fmla="*/ 14 w 151"/>
              <a:gd name="T55" fmla="*/ 147 h 149"/>
              <a:gd name="T56" fmla="*/ 12 w 151"/>
              <a:gd name="T57" fmla="*/ 143 h 149"/>
              <a:gd name="T58" fmla="*/ 13 w 151"/>
              <a:gd name="T59" fmla="*/ 138 h 149"/>
              <a:gd name="T60" fmla="*/ 32 w 151"/>
              <a:gd name="T61" fmla="*/ 117 h 149"/>
              <a:gd name="T62" fmla="*/ 27 w 151"/>
              <a:gd name="T63" fmla="*/ 91 h 149"/>
              <a:gd name="T64" fmla="*/ 6 w 151"/>
              <a:gd name="T65" fmla="*/ 91 h 149"/>
              <a:gd name="T66" fmla="*/ 1 w 151"/>
              <a:gd name="T67" fmla="*/ 89 h 149"/>
              <a:gd name="T68" fmla="*/ 0 w 151"/>
              <a:gd name="T69" fmla="*/ 85 h 149"/>
              <a:gd name="T70" fmla="*/ 1 w 151"/>
              <a:gd name="T71" fmla="*/ 81 h 149"/>
              <a:gd name="T72" fmla="*/ 6 w 151"/>
              <a:gd name="T73" fmla="*/ 79 h 149"/>
              <a:gd name="T74" fmla="*/ 27 w 151"/>
              <a:gd name="T75" fmla="*/ 79 h 149"/>
              <a:gd name="T76" fmla="*/ 27 w 151"/>
              <a:gd name="T77" fmla="*/ 51 h 149"/>
              <a:gd name="T78" fmla="*/ 10 w 151"/>
              <a:gd name="T79" fmla="*/ 35 h 149"/>
              <a:gd name="T80" fmla="*/ 9 w 151"/>
              <a:gd name="T81" fmla="*/ 31 h 149"/>
              <a:gd name="T82" fmla="*/ 10 w 151"/>
              <a:gd name="T83" fmla="*/ 26 h 149"/>
              <a:gd name="T84" fmla="*/ 15 w 151"/>
              <a:gd name="T85" fmla="*/ 24 h 149"/>
              <a:gd name="T86" fmla="*/ 19 w 151"/>
              <a:gd name="T87" fmla="*/ 26 h 149"/>
              <a:gd name="T88" fmla="*/ 35 w 151"/>
              <a:gd name="T89" fmla="*/ 43 h 149"/>
              <a:gd name="T90" fmla="*/ 115 w 151"/>
              <a:gd name="T91" fmla="*/ 43 h 149"/>
              <a:gd name="T92" fmla="*/ 131 w 151"/>
              <a:gd name="T93" fmla="*/ 26 h 149"/>
              <a:gd name="T94" fmla="*/ 136 w 151"/>
              <a:gd name="T95" fmla="*/ 24 h 149"/>
              <a:gd name="T96" fmla="*/ 140 w 151"/>
              <a:gd name="T97" fmla="*/ 26 h 149"/>
              <a:gd name="T98" fmla="*/ 142 w 151"/>
              <a:gd name="T99" fmla="*/ 31 h 149"/>
              <a:gd name="T100" fmla="*/ 140 w 151"/>
              <a:gd name="T101" fmla="*/ 35 h 149"/>
              <a:gd name="T102" fmla="*/ 124 w 151"/>
              <a:gd name="T103" fmla="*/ 51 h 149"/>
              <a:gd name="T104" fmla="*/ 124 w 151"/>
              <a:gd name="T105" fmla="*/ 79 h 149"/>
              <a:gd name="T106" fmla="*/ 145 w 151"/>
              <a:gd name="T107" fmla="*/ 79 h 149"/>
              <a:gd name="T108" fmla="*/ 149 w 151"/>
              <a:gd name="T109" fmla="*/ 81 h 149"/>
              <a:gd name="T110" fmla="*/ 105 w 151"/>
              <a:gd name="T111" fmla="*/ 31 h 149"/>
              <a:gd name="T112" fmla="*/ 45 w 151"/>
              <a:gd name="T113" fmla="*/ 31 h 149"/>
              <a:gd name="T114" fmla="*/ 54 w 151"/>
              <a:gd name="T115" fmla="*/ 9 h 149"/>
              <a:gd name="T116" fmla="*/ 75 w 151"/>
              <a:gd name="T117" fmla="*/ 0 h 149"/>
              <a:gd name="T118" fmla="*/ 97 w 151"/>
              <a:gd name="T119" fmla="*/ 9 h 149"/>
              <a:gd name="T120" fmla="*/ 105 w 151"/>
              <a:gd name="T121" fmla="*/ 31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1" h="149">
                <a:moveTo>
                  <a:pt x="149" y="81"/>
                </a:moveTo>
                <a:cubicBezTo>
                  <a:pt x="150" y="82"/>
                  <a:pt x="151" y="83"/>
                  <a:pt x="151" y="85"/>
                </a:cubicBezTo>
                <a:cubicBezTo>
                  <a:pt x="151" y="87"/>
                  <a:pt x="150" y="88"/>
                  <a:pt x="149" y="89"/>
                </a:cubicBezTo>
                <a:cubicBezTo>
                  <a:pt x="148" y="90"/>
                  <a:pt x="146" y="91"/>
                  <a:pt x="145" y="91"/>
                </a:cubicBezTo>
                <a:cubicBezTo>
                  <a:pt x="124" y="91"/>
                  <a:pt x="124" y="91"/>
                  <a:pt x="124" y="91"/>
                </a:cubicBezTo>
                <a:cubicBezTo>
                  <a:pt x="124" y="102"/>
                  <a:pt x="122" y="111"/>
                  <a:pt x="117" y="118"/>
                </a:cubicBezTo>
                <a:cubicBezTo>
                  <a:pt x="137" y="138"/>
                  <a:pt x="137" y="138"/>
                  <a:pt x="137" y="138"/>
                </a:cubicBezTo>
                <a:cubicBezTo>
                  <a:pt x="138" y="139"/>
                  <a:pt x="139" y="141"/>
                  <a:pt x="139" y="142"/>
                </a:cubicBezTo>
                <a:cubicBezTo>
                  <a:pt x="139" y="144"/>
                  <a:pt x="138" y="146"/>
                  <a:pt x="137" y="147"/>
                </a:cubicBezTo>
                <a:cubicBezTo>
                  <a:pt x="136" y="148"/>
                  <a:pt x="134" y="149"/>
                  <a:pt x="133" y="149"/>
                </a:cubicBezTo>
                <a:cubicBezTo>
                  <a:pt x="131" y="149"/>
                  <a:pt x="130" y="148"/>
                  <a:pt x="128" y="147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109" y="128"/>
                  <a:pt x="109" y="129"/>
                  <a:pt x="108" y="129"/>
                </a:cubicBezTo>
                <a:cubicBezTo>
                  <a:pt x="108" y="130"/>
                  <a:pt x="106" y="131"/>
                  <a:pt x="104" y="132"/>
                </a:cubicBezTo>
                <a:cubicBezTo>
                  <a:pt x="102" y="133"/>
                  <a:pt x="100" y="134"/>
                  <a:pt x="98" y="135"/>
                </a:cubicBezTo>
                <a:cubicBezTo>
                  <a:pt x="96" y="136"/>
                  <a:pt x="94" y="137"/>
                  <a:pt x="90" y="138"/>
                </a:cubicBezTo>
                <a:cubicBezTo>
                  <a:pt x="87" y="139"/>
                  <a:pt x="84" y="139"/>
                  <a:pt x="81" y="139"/>
                </a:cubicBezTo>
                <a:cubicBezTo>
                  <a:pt x="81" y="55"/>
                  <a:pt x="81" y="55"/>
                  <a:pt x="81" y="55"/>
                </a:cubicBezTo>
                <a:cubicBezTo>
                  <a:pt x="69" y="55"/>
                  <a:pt x="69" y="55"/>
                  <a:pt x="69" y="55"/>
                </a:cubicBezTo>
                <a:cubicBezTo>
                  <a:pt x="69" y="139"/>
                  <a:pt x="69" y="139"/>
                  <a:pt x="69" y="139"/>
                </a:cubicBezTo>
                <a:cubicBezTo>
                  <a:pt x="66" y="139"/>
                  <a:pt x="63" y="139"/>
                  <a:pt x="60" y="138"/>
                </a:cubicBezTo>
                <a:cubicBezTo>
                  <a:pt x="56" y="137"/>
                  <a:pt x="54" y="136"/>
                  <a:pt x="51" y="135"/>
                </a:cubicBezTo>
                <a:cubicBezTo>
                  <a:pt x="49" y="134"/>
                  <a:pt x="47" y="133"/>
                  <a:pt x="45" y="131"/>
                </a:cubicBezTo>
                <a:cubicBezTo>
                  <a:pt x="43" y="130"/>
                  <a:pt x="42" y="129"/>
                  <a:pt x="41" y="128"/>
                </a:cubicBezTo>
                <a:cubicBezTo>
                  <a:pt x="40" y="127"/>
                  <a:pt x="40" y="127"/>
                  <a:pt x="40" y="127"/>
                </a:cubicBezTo>
                <a:cubicBezTo>
                  <a:pt x="22" y="147"/>
                  <a:pt x="22" y="147"/>
                  <a:pt x="22" y="147"/>
                </a:cubicBezTo>
                <a:cubicBezTo>
                  <a:pt x="21" y="148"/>
                  <a:pt x="19" y="149"/>
                  <a:pt x="18" y="149"/>
                </a:cubicBezTo>
                <a:cubicBezTo>
                  <a:pt x="16" y="149"/>
                  <a:pt x="15" y="148"/>
                  <a:pt x="14" y="147"/>
                </a:cubicBezTo>
                <a:cubicBezTo>
                  <a:pt x="12" y="146"/>
                  <a:pt x="12" y="144"/>
                  <a:pt x="12" y="143"/>
                </a:cubicBezTo>
                <a:cubicBezTo>
                  <a:pt x="12" y="141"/>
                  <a:pt x="12" y="140"/>
                  <a:pt x="13" y="138"/>
                </a:cubicBezTo>
                <a:cubicBezTo>
                  <a:pt x="32" y="117"/>
                  <a:pt x="32" y="117"/>
                  <a:pt x="32" y="117"/>
                </a:cubicBezTo>
                <a:cubicBezTo>
                  <a:pt x="29" y="110"/>
                  <a:pt x="27" y="101"/>
                  <a:pt x="27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4" y="91"/>
                  <a:pt x="3" y="90"/>
                  <a:pt x="1" y="89"/>
                </a:cubicBezTo>
                <a:cubicBezTo>
                  <a:pt x="0" y="88"/>
                  <a:pt x="0" y="87"/>
                  <a:pt x="0" y="85"/>
                </a:cubicBezTo>
                <a:cubicBezTo>
                  <a:pt x="0" y="83"/>
                  <a:pt x="0" y="82"/>
                  <a:pt x="1" y="81"/>
                </a:cubicBezTo>
                <a:cubicBezTo>
                  <a:pt x="3" y="80"/>
                  <a:pt x="4" y="79"/>
                  <a:pt x="6" y="79"/>
                </a:cubicBezTo>
                <a:cubicBezTo>
                  <a:pt x="27" y="79"/>
                  <a:pt x="27" y="79"/>
                  <a:pt x="27" y="79"/>
                </a:cubicBezTo>
                <a:cubicBezTo>
                  <a:pt x="27" y="51"/>
                  <a:pt x="27" y="51"/>
                  <a:pt x="27" y="51"/>
                </a:cubicBezTo>
                <a:cubicBezTo>
                  <a:pt x="10" y="35"/>
                  <a:pt x="10" y="35"/>
                  <a:pt x="10" y="35"/>
                </a:cubicBezTo>
                <a:cubicBezTo>
                  <a:pt x="9" y="34"/>
                  <a:pt x="9" y="32"/>
                  <a:pt x="9" y="31"/>
                </a:cubicBezTo>
                <a:cubicBezTo>
                  <a:pt x="9" y="29"/>
                  <a:pt x="9" y="27"/>
                  <a:pt x="10" y="26"/>
                </a:cubicBezTo>
                <a:cubicBezTo>
                  <a:pt x="12" y="25"/>
                  <a:pt x="13" y="24"/>
                  <a:pt x="15" y="24"/>
                </a:cubicBezTo>
                <a:cubicBezTo>
                  <a:pt x="16" y="24"/>
                  <a:pt x="18" y="25"/>
                  <a:pt x="19" y="26"/>
                </a:cubicBezTo>
                <a:cubicBezTo>
                  <a:pt x="35" y="43"/>
                  <a:pt x="35" y="43"/>
                  <a:pt x="35" y="43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31" y="26"/>
                  <a:pt x="131" y="26"/>
                  <a:pt x="131" y="26"/>
                </a:cubicBezTo>
                <a:cubicBezTo>
                  <a:pt x="133" y="25"/>
                  <a:pt x="134" y="24"/>
                  <a:pt x="136" y="24"/>
                </a:cubicBezTo>
                <a:cubicBezTo>
                  <a:pt x="137" y="24"/>
                  <a:pt x="139" y="25"/>
                  <a:pt x="140" y="26"/>
                </a:cubicBezTo>
                <a:cubicBezTo>
                  <a:pt x="141" y="27"/>
                  <a:pt x="142" y="29"/>
                  <a:pt x="142" y="31"/>
                </a:cubicBezTo>
                <a:cubicBezTo>
                  <a:pt x="142" y="32"/>
                  <a:pt x="141" y="34"/>
                  <a:pt x="140" y="35"/>
                </a:cubicBezTo>
                <a:cubicBezTo>
                  <a:pt x="124" y="51"/>
                  <a:pt x="124" y="51"/>
                  <a:pt x="124" y="51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45" y="79"/>
                  <a:pt x="145" y="79"/>
                  <a:pt x="145" y="79"/>
                </a:cubicBezTo>
                <a:cubicBezTo>
                  <a:pt x="146" y="79"/>
                  <a:pt x="148" y="80"/>
                  <a:pt x="149" y="81"/>
                </a:cubicBezTo>
                <a:close/>
                <a:moveTo>
                  <a:pt x="105" y="31"/>
                </a:moveTo>
                <a:cubicBezTo>
                  <a:pt x="45" y="31"/>
                  <a:pt x="45" y="31"/>
                  <a:pt x="45" y="31"/>
                </a:cubicBezTo>
                <a:cubicBezTo>
                  <a:pt x="45" y="22"/>
                  <a:pt x="48" y="15"/>
                  <a:pt x="54" y="9"/>
                </a:cubicBezTo>
                <a:cubicBezTo>
                  <a:pt x="60" y="3"/>
                  <a:pt x="67" y="0"/>
                  <a:pt x="75" y="0"/>
                </a:cubicBezTo>
                <a:cubicBezTo>
                  <a:pt x="84" y="0"/>
                  <a:pt x="91" y="3"/>
                  <a:pt x="97" y="9"/>
                </a:cubicBezTo>
                <a:cubicBezTo>
                  <a:pt x="103" y="15"/>
                  <a:pt x="105" y="22"/>
                  <a:pt x="105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2"/>
          <p:cNvSpPr>
            <a:spLocks noEditPoints="1"/>
          </p:cNvSpPr>
          <p:nvPr/>
        </p:nvSpPr>
        <p:spPr bwMode="auto">
          <a:xfrm>
            <a:off x="8190882" y="3502343"/>
            <a:ext cx="160196" cy="176580"/>
          </a:xfrm>
          <a:custGeom>
            <a:avLst/>
            <a:gdLst>
              <a:gd name="T0" fmla="*/ 133 w 133"/>
              <a:gd name="T1" fmla="*/ 121 h 146"/>
              <a:gd name="T2" fmla="*/ 126 w 133"/>
              <a:gd name="T3" fmla="*/ 139 h 146"/>
              <a:gd name="T4" fmla="*/ 108 w 133"/>
              <a:gd name="T5" fmla="*/ 146 h 146"/>
              <a:gd name="T6" fmla="*/ 25 w 133"/>
              <a:gd name="T7" fmla="*/ 146 h 146"/>
              <a:gd name="T8" fmla="*/ 7 w 133"/>
              <a:gd name="T9" fmla="*/ 139 h 146"/>
              <a:gd name="T10" fmla="*/ 0 w 133"/>
              <a:gd name="T11" fmla="*/ 121 h 146"/>
              <a:gd name="T12" fmla="*/ 0 w 133"/>
              <a:gd name="T13" fmla="*/ 111 h 146"/>
              <a:gd name="T14" fmla="*/ 2 w 133"/>
              <a:gd name="T15" fmla="*/ 101 h 146"/>
              <a:gd name="T16" fmla="*/ 4 w 133"/>
              <a:gd name="T17" fmla="*/ 91 h 146"/>
              <a:gd name="T18" fmla="*/ 8 w 133"/>
              <a:gd name="T19" fmla="*/ 82 h 146"/>
              <a:gd name="T20" fmla="*/ 14 w 133"/>
              <a:gd name="T21" fmla="*/ 74 h 146"/>
              <a:gd name="T22" fmla="*/ 22 w 133"/>
              <a:gd name="T23" fmla="*/ 69 h 146"/>
              <a:gd name="T24" fmla="*/ 33 w 133"/>
              <a:gd name="T25" fmla="*/ 67 h 146"/>
              <a:gd name="T26" fmla="*/ 37 w 133"/>
              <a:gd name="T27" fmla="*/ 69 h 146"/>
              <a:gd name="T28" fmla="*/ 44 w 133"/>
              <a:gd name="T29" fmla="*/ 73 h 146"/>
              <a:gd name="T30" fmla="*/ 54 w 133"/>
              <a:gd name="T31" fmla="*/ 78 h 146"/>
              <a:gd name="T32" fmla="*/ 66 w 133"/>
              <a:gd name="T33" fmla="*/ 80 h 146"/>
              <a:gd name="T34" fmla="*/ 79 w 133"/>
              <a:gd name="T35" fmla="*/ 78 h 146"/>
              <a:gd name="T36" fmla="*/ 89 w 133"/>
              <a:gd name="T37" fmla="*/ 73 h 146"/>
              <a:gd name="T38" fmla="*/ 96 w 133"/>
              <a:gd name="T39" fmla="*/ 69 h 146"/>
              <a:gd name="T40" fmla="*/ 100 w 133"/>
              <a:gd name="T41" fmla="*/ 67 h 146"/>
              <a:gd name="T42" fmla="*/ 111 w 133"/>
              <a:gd name="T43" fmla="*/ 69 h 146"/>
              <a:gd name="T44" fmla="*/ 119 w 133"/>
              <a:gd name="T45" fmla="*/ 74 h 146"/>
              <a:gd name="T46" fmla="*/ 125 w 133"/>
              <a:gd name="T47" fmla="*/ 82 h 146"/>
              <a:gd name="T48" fmla="*/ 129 w 133"/>
              <a:gd name="T49" fmla="*/ 91 h 146"/>
              <a:gd name="T50" fmla="*/ 131 w 133"/>
              <a:gd name="T51" fmla="*/ 101 h 146"/>
              <a:gd name="T52" fmla="*/ 133 w 133"/>
              <a:gd name="T53" fmla="*/ 111 h 146"/>
              <a:gd name="T54" fmla="*/ 133 w 133"/>
              <a:gd name="T55" fmla="*/ 121 h 146"/>
              <a:gd name="T56" fmla="*/ 92 w 133"/>
              <a:gd name="T57" fmla="*/ 11 h 146"/>
              <a:gd name="T58" fmla="*/ 103 w 133"/>
              <a:gd name="T59" fmla="*/ 37 h 146"/>
              <a:gd name="T60" fmla="*/ 92 w 133"/>
              <a:gd name="T61" fmla="*/ 62 h 146"/>
              <a:gd name="T62" fmla="*/ 66 w 133"/>
              <a:gd name="T63" fmla="*/ 73 h 146"/>
              <a:gd name="T64" fmla="*/ 41 w 133"/>
              <a:gd name="T65" fmla="*/ 62 h 146"/>
              <a:gd name="T66" fmla="*/ 30 w 133"/>
              <a:gd name="T67" fmla="*/ 37 h 146"/>
              <a:gd name="T68" fmla="*/ 41 w 133"/>
              <a:gd name="T69" fmla="*/ 11 h 146"/>
              <a:gd name="T70" fmla="*/ 66 w 133"/>
              <a:gd name="T71" fmla="*/ 0 h 146"/>
              <a:gd name="T72" fmla="*/ 92 w 133"/>
              <a:gd name="T73" fmla="*/ 11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3" h="146">
                <a:moveTo>
                  <a:pt x="133" y="121"/>
                </a:moveTo>
                <a:cubicBezTo>
                  <a:pt x="133" y="129"/>
                  <a:pt x="131" y="135"/>
                  <a:pt x="126" y="139"/>
                </a:cubicBezTo>
                <a:cubicBezTo>
                  <a:pt x="121" y="143"/>
                  <a:pt x="115" y="146"/>
                  <a:pt x="108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17" y="146"/>
                  <a:pt x="11" y="143"/>
                  <a:pt x="7" y="139"/>
                </a:cubicBezTo>
                <a:cubicBezTo>
                  <a:pt x="2" y="135"/>
                  <a:pt x="0" y="129"/>
                  <a:pt x="0" y="121"/>
                </a:cubicBezTo>
                <a:cubicBezTo>
                  <a:pt x="0" y="118"/>
                  <a:pt x="0" y="114"/>
                  <a:pt x="0" y="111"/>
                </a:cubicBezTo>
                <a:cubicBezTo>
                  <a:pt x="0" y="108"/>
                  <a:pt x="1" y="105"/>
                  <a:pt x="2" y="101"/>
                </a:cubicBezTo>
                <a:cubicBezTo>
                  <a:pt x="2" y="97"/>
                  <a:pt x="3" y="94"/>
                  <a:pt x="4" y="91"/>
                </a:cubicBezTo>
                <a:cubicBezTo>
                  <a:pt x="5" y="88"/>
                  <a:pt x="6" y="85"/>
                  <a:pt x="8" y="82"/>
                </a:cubicBezTo>
                <a:cubicBezTo>
                  <a:pt x="10" y="79"/>
                  <a:pt x="12" y="76"/>
                  <a:pt x="14" y="74"/>
                </a:cubicBezTo>
                <a:cubicBezTo>
                  <a:pt x="16" y="72"/>
                  <a:pt x="19" y="70"/>
                  <a:pt x="22" y="69"/>
                </a:cubicBezTo>
                <a:cubicBezTo>
                  <a:pt x="25" y="68"/>
                  <a:pt x="29" y="67"/>
                  <a:pt x="33" y="67"/>
                </a:cubicBezTo>
                <a:cubicBezTo>
                  <a:pt x="33" y="67"/>
                  <a:pt x="34" y="68"/>
                  <a:pt x="37" y="69"/>
                </a:cubicBezTo>
                <a:cubicBezTo>
                  <a:pt x="39" y="70"/>
                  <a:pt x="41" y="72"/>
                  <a:pt x="44" y="73"/>
                </a:cubicBezTo>
                <a:cubicBezTo>
                  <a:pt x="46" y="75"/>
                  <a:pt x="50" y="77"/>
                  <a:pt x="54" y="78"/>
                </a:cubicBezTo>
                <a:cubicBezTo>
                  <a:pt x="58" y="79"/>
                  <a:pt x="62" y="80"/>
                  <a:pt x="66" y="80"/>
                </a:cubicBezTo>
                <a:cubicBezTo>
                  <a:pt x="71" y="80"/>
                  <a:pt x="75" y="79"/>
                  <a:pt x="79" y="78"/>
                </a:cubicBezTo>
                <a:cubicBezTo>
                  <a:pt x="83" y="77"/>
                  <a:pt x="87" y="75"/>
                  <a:pt x="89" y="73"/>
                </a:cubicBezTo>
                <a:cubicBezTo>
                  <a:pt x="92" y="72"/>
                  <a:pt x="94" y="70"/>
                  <a:pt x="96" y="69"/>
                </a:cubicBezTo>
                <a:cubicBezTo>
                  <a:pt x="98" y="68"/>
                  <a:pt x="100" y="67"/>
                  <a:pt x="100" y="67"/>
                </a:cubicBezTo>
                <a:cubicBezTo>
                  <a:pt x="104" y="67"/>
                  <a:pt x="108" y="68"/>
                  <a:pt x="111" y="69"/>
                </a:cubicBezTo>
                <a:cubicBezTo>
                  <a:pt x="114" y="70"/>
                  <a:pt x="117" y="72"/>
                  <a:pt x="119" y="74"/>
                </a:cubicBezTo>
                <a:cubicBezTo>
                  <a:pt x="121" y="76"/>
                  <a:pt x="123" y="79"/>
                  <a:pt x="125" y="82"/>
                </a:cubicBezTo>
                <a:cubicBezTo>
                  <a:pt x="126" y="85"/>
                  <a:pt x="128" y="88"/>
                  <a:pt x="129" y="91"/>
                </a:cubicBezTo>
                <a:cubicBezTo>
                  <a:pt x="130" y="94"/>
                  <a:pt x="131" y="97"/>
                  <a:pt x="131" y="101"/>
                </a:cubicBezTo>
                <a:cubicBezTo>
                  <a:pt x="132" y="105"/>
                  <a:pt x="132" y="108"/>
                  <a:pt x="133" y="111"/>
                </a:cubicBezTo>
                <a:cubicBezTo>
                  <a:pt x="133" y="114"/>
                  <a:pt x="133" y="118"/>
                  <a:pt x="133" y="121"/>
                </a:cubicBezTo>
                <a:close/>
                <a:moveTo>
                  <a:pt x="92" y="11"/>
                </a:moveTo>
                <a:cubicBezTo>
                  <a:pt x="99" y="18"/>
                  <a:pt x="103" y="27"/>
                  <a:pt x="103" y="37"/>
                </a:cubicBezTo>
                <a:cubicBezTo>
                  <a:pt x="103" y="47"/>
                  <a:pt x="99" y="55"/>
                  <a:pt x="92" y="62"/>
                </a:cubicBezTo>
                <a:cubicBezTo>
                  <a:pt x="85" y="69"/>
                  <a:pt x="76" y="73"/>
                  <a:pt x="66" y="73"/>
                </a:cubicBezTo>
                <a:cubicBezTo>
                  <a:pt x="56" y="73"/>
                  <a:pt x="48" y="69"/>
                  <a:pt x="41" y="62"/>
                </a:cubicBezTo>
                <a:cubicBezTo>
                  <a:pt x="34" y="55"/>
                  <a:pt x="30" y="47"/>
                  <a:pt x="30" y="37"/>
                </a:cubicBezTo>
                <a:cubicBezTo>
                  <a:pt x="30" y="27"/>
                  <a:pt x="34" y="18"/>
                  <a:pt x="41" y="11"/>
                </a:cubicBezTo>
                <a:cubicBezTo>
                  <a:pt x="48" y="4"/>
                  <a:pt x="56" y="0"/>
                  <a:pt x="66" y="0"/>
                </a:cubicBezTo>
                <a:cubicBezTo>
                  <a:pt x="76" y="0"/>
                  <a:pt x="85" y="4"/>
                  <a:pt x="92" y="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285873" y="435976"/>
            <a:ext cx="16668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Index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6" name="직선 연결선 55"/>
          <p:cNvCxnSpPr/>
          <p:nvPr/>
        </p:nvCxnSpPr>
        <p:spPr>
          <a:xfrm>
            <a:off x="1261484" y="1103070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63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E7801-38AE-4FEF-A978-BB379C63377A}"/>
              </a:ext>
            </a:extLst>
          </p:cNvPr>
          <p:cNvSpPr txBox="1"/>
          <p:nvPr/>
        </p:nvSpPr>
        <p:spPr>
          <a:xfrm>
            <a:off x="2633309" y="4318000"/>
            <a:ext cx="2337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Flashmob : </a:t>
            </a:r>
            <a:r>
              <a:rPr lang="ko-KR" altLang="en-US" sz="20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 모임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15974-71A0-442C-8A5C-4020EB23815E}"/>
              </a:ext>
            </a:extLst>
          </p:cNvPr>
          <p:cNvSpPr txBox="1"/>
          <p:nvPr/>
        </p:nvSpPr>
        <p:spPr>
          <a:xfrm>
            <a:off x="6835113" y="4312920"/>
            <a:ext cx="3621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내 </a:t>
            </a:r>
            <a:r>
              <a:rPr lang="ko-KR" altLang="en-US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만남의 광장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어플리케이션 </a:t>
            </a:r>
          </a:p>
        </p:txBody>
      </p:sp>
      <p:pic>
        <p:nvPicPr>
          <p:cNvPr id="1026" name="Picture 2" descr="ë²ê° ì¼ë¬ì¤í¸ì ëí ì´ë¯¸ì§ ê²ìê²°ê³¼">
            <a:extLst>
              <a:ext uri="{FF2B5EF4-FFF2-40B4-BE49-F238E27FC236}">
                <a16:creationId xmlns:a16="http://schemas.microsoft.com/office/drawing/2014/main" id="{8E7A18F3-5BD0-43F2-AF4F-82AFBCCCB4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22" t="12173" r="36222" b="15165"/>
          <a:stretch/>
        </p:blipFill>
        <p:spPr bwMode="auto">
          <a:xfrm>
            <a:off x="3122152" y="2047090"/>
            <a:ext cx="1311721" cy="194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ì¸ì ëí ì´ë¯¸ì§ ê²ìê²°ê³¼">
            <a:extLst>
              <a:ext uri="{FF2B5EF4-FFF2-40B4-BE49-F238E27FC236}">
                <a16:creationId xmlns:a16="http://schemas.microsoft.com/office/drawing/2014/main" id="{7FCA7DDE-23BD-4038-B136-40453299D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132" y="2320774"/>
            <a:ext cx="3381375" cy="16668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더하기 기호 6">
            <a:extLst>
              <a:ext uri="{FF2B5EF4-FFF2-40B4-BE49-F238E27FC236}">
                <a16:creationId xmlns:a16="http://schemas.microsoft.com/office/drawing/2014/main" id="{7B3A0226-83A3-4753-8AAE-418DA92529AB}"/>
              </a:ext>
            </a:extLst>
          </p:cNvPr>
          <p:cNvSpPr/>
          <p:nvPr/>
        </p:nvSpPr>
        <p:spPr>
          <a:xfrm>
            <a:off x="5607559" y="2839845"/>
            <a:ext cx="621771" cy="628732"/>
          </a:xfrm>
          <a:prstGeom prst="mathPlus">
            <a:avLst>
              <a:gd name="adj1" fmla="val 1490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7">
            <a:extLst>
              <a:ext uri="{FF2B5EF4-FFF2-40B4-BE49-F238E27FC236}">
                <a16:creationId xmlns:a16="http://schemas.microsoft.com/office/drawing/2014/main" id="{7D9137CD-6CED-443A-A2D3-67A452B94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5873" y="435976"/>
            <a:ext cx="327596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Introduction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65221AB4-3DBA-475D-BE3D-9A7371CD86E1}"/>
              </a:ext>
            </a:extLst>
          </p:cNvPr>
          <p:cNvCxnSpPr>
            <a:cxnSpLocks/>
          </p:cNvCxnSpPr>
          <p:nvPr/>
        </p:nvCxnSpPr>
        <p:spPr>
          <a:xfrm>
            <a:off x="1261484" y="1103070"/>
            <a:ext cx="33003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58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285873" y="435976"/>
            <a:ext cx="327596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Introduction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1261484" y="1103070"/>
            <a:ext cx="33003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2A15974-71A0-442C-8A5C-4020EB23815E}"/>
              </a:ext>
            </a:extLst>
          </p:cNvPr>
          <p:cNvSpPr txBox="1"/>
          <p:nvPr/>
        </p:nvSpPr>
        <p:spPr>
          <a:xfrm>
            <a:off x="766445" y="3244334"/>
            <a:ext cx="574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바쁜 현대인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시간과 장소에서 원하는 모임을 가져라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!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busyì ëí ì´ë¯¸ì§ ê²ìê²°ê³¼">
            <a:extLst>
              <a:ext uri="{FF2B5EF4-FFF2-40B4-BE49-F238E27FC236}">
                <a16:creationId xmlns:a16="http://schemas.microsoft.com/office/drawing/2014/main" id="{1FB05976-430D-4CB9-9A04-A83706BE5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112" b="92938" l="3628" r="96845">
                        <a14:foregroundMark x1="17508" y1="17768" x2="21609" y2="43052"/>
                        <a14:foregroundMark x1="21609" y1="43052" x2="21609" y2="43052"/>
                        <a14:foregroundMark x1="9779" y1="54214" x2="8044" y2="61503"/>
                        <a14:foregroundMark x1="3785" y1="58314" x2="3785" y2="58314"/>
                        <a14:foregroundMark x1="8675" y1="48292" x2="8675" y2="48292"/>
                        <a14:foregroundMark x1="13249" y1="53303" x2="13249" y2="53303"/>
                        <a14:foregroundMark x1="13407" y1="52392" x2="13407" y2="52392"/>
                        <a14:foregroundMark x1="7256" y1="47153" x2="7256" y2="47153"/>
                        <a14:foregroundMark x1="24606" y1="55353" x2="24606" y2="55353"/>
                        <a14:foregroundMark x1="19401" y1="55809" x2="19401" y2="55809"/>
                        <a14:foregroundMark x1="19716" y1="56720" x2="21451" y2="56036"/>
                        <a14:foregroundMark x1="17981" y1="57175" x2="22397" y2="52392"/>
                        <a14:foregroundMark x1="37855" y1="90888" x2="51893" y2="93394"/>
                        <a14:foregroundMark x1="51893" y1="93394" x2="56625" y2="82916"/>
                        <a14:foregroundMark x1="34543" y1="36674" x2="38013" y2="32802"/>
                        <a14:foregroundMark x1="31104" y1="38404" x2="26814" y2="19818"/>
                        <a14:foregroundMark x1="37066" y1="17995" x2="38013" y2="18679"/>
                        <a14:foregroundMark x1="28549" y1="37130" x2="32650" y2="49203"/>
                        <a14:foregroundMark x1="28864" y1="41458" x2="34385" y2="49886"/>
                        <a14:foregroundMark x1="47476" y1="14123" x2="53628" y2="10478"/>
                        <a14:foregroundMark x1="34069" y1="35991" x2="38013" y2="29157"/>
                        <a14:foregroundMark x1="40063" y1="13667" x2="39274" y2="20501"/>
                        <a14:foregroundMark x1="40063" y1="21185" x2="36751" y2="17084"/>
                        <a14:foregroundMark x1="40063" y1="18679" x2="36120" y2="17312"/>
                        <a14:foregroundMark x1="63407" y1="10934" x2="64984" y2="28474"/>
                        <a14:foregroundMark x1="64984" y1="28474" x2="65931" y2="12984"/>
                        <a14:foregroundMark x1="65142" y1="27335" x2="66562" y2="21185"/>
                        <a14:foregroundMark x1="74290" y1="35991" x2="84069" y2="26196"/>
                        <a14:foregroundMark x1="84069" y1="26196" x2="84069" y2="26196"/>
                        <a14:foregroundMark x1="74763" y1="33030" x2="76025" y2="29613"/>
                        <a14:foregroundMark x1="66562" y1="28018" x2="66877" y2="33485"/>
                        <a14:foregroundMark x1="64826" y1="11845" x2="64353" y2="10478"/>
                        <a14:foregroundMark x1="64196" y1="10934" x2="63091" y2="10478"/>
                        <a14:foregroundMark x1="89432" y1="41002" x2="91483" y2="45330"/>
                        <a14:foregroundMark x1="94006" y1="45786" x2="96845" y2="44647"/>
                        <a14:foregroundMark x1="89748" y1="69704" x2="81546" y2="67198"/>
                        <a14:foregroundMark x1="86751" y1="62642" x2="77760" y2="64692"/>
                        <a14:foregroundMark x1="74290" y1="67198" x2="75868" y2="49658"/>
                        <a14:foregroundMark x1="78549" y1="61048" x2="81073" y2="56492"/>
                        <a14:foregroundMark x1="76814" y1="62642" x2="82808" y2="64237"/>
                        <a14:foregroundMark x1="82492" y1="66059" x2="84700" y2="68565"/>
                        <a14:foregroundMark x1="87224" y1="70843" x2="78076" y2="678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42"/>
          <a:stretch/>
        </p:blipFill>
        <p:spPr bwMode="auto">
          <a:xfrm>
            <a:off x="6724015" y="2099865"/>
            <a:ext cx="4090307" cy="265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7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285873" y="435976"/>
            <a:ext cx="22193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개발 과정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1261484" y="1103070"/>
            <a:ext cx="22437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014DFEC5-1842-4ECB-81CA-C002919CE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50" t="21667" r="29453" b="7500"/>
          <a:stretch/>
        </p:blipFill>
        <p:spPr>
          <a:xfrm>
            <a:off x="5276851" y="228333"/>
            <a:ext cx="6715125" cy="6401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596B06A-7E9A-4C0A-A11E-937126D933C9}"/>
              </a:ext>
            </a:extLst>
          </p:cNvPr>
          <p:cNvGrpSpPr/>
          <p:nvPr/>
        </p:nvGrpSpPr>
        <p:grpSpPr>
          <a:xfrm>
            <a:off x="783178" y="2801346"/>
            <a:ext cx="3733464" cy="914162"/>
            <a:chOff x="783178" y="2801346"/>
            <a:chExt cx="3733464" cy="91416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A7FD340-72F3-4BD8-8709-10A02A7785CD}"/>
                </a:ext>
              </a:extLst>
            </p:cNvPr>
            <p:cNvGrpSpPr/>
            <p:nvPr/>
          </p:nvGrpSpPr>
          <p:grpSpPr>
            <a:xfrm>
              <a:off x="783178" y="2801346"/>
              <a:ext cx="914162" cy="914162"/>
              <a:chOff x="5731706" y="2971918"/>
              <a:chExt cx="914162" cy="914162"/>
            </a:xfrm>
          </p:grpSpPr>
          <p:sp>
            <p:nvSpPr>
              <p:cNvPr id="47" name="Oval 20">
                <a:extLst>
                  <a:ext uri="{FF2B5EF4-FFF2-40B4-BE49-F238E27FC236}">
                    <a16:creationId xmlns:a16="http://schemas.microsoft.com/office/drawing/2014/main" id="{5742188D-0C3A-41C9-8042-C36DDF991A2A}"/>
                  </a:ext>
                </a:extLst>
              </p:cNvPr>
              <p:cNvSpPr/>
              <p:nvPr/>
            </p:nvSpPr>
            <p:spPr>
              <a:xfrm>
                <a:off x="5731706" y="2971918"/>
                <a:ext cx="914162" cy="91416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F4912E08-330D-49E4-9BCE-358951F455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6948" y="3193596"/>
                <a:ext cx="530951" cy="43601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53CEB99-9978-429F-8B4E-ED0538B66FB2}"/>
                </a:ext>
              </a:extLst>
            </p:cNvPr>
            <p:cNvGrpSpPr/>
            <p:nvPr/>
          </p:nvGrpSpPr>
          <p:grpSpPr>
            <a:xfrm>
              <a:off x="1871403" y="2973751"/>
              <a:ext cx="2645239" cy="566279"/>
              <a:chOff x="6819931" y="1546848"/>
              <a:chExt cx="2645239" cy="56627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7DC10D-8355-4068-8CDF-F04C515E7AD4}"/>
                  </a:ext>
                </a:extLst>
              </p:cNvPr>
              <p:cNvSpPr txBox="1"/>
              <p:nvPr/>
            </p:nvSpPr>
            <p:spPr>
              <a:xfrm>
                <a:off x="6819933" y="1546848"/>
                <a:ext cx="7970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Roboto Thin" charset="0"/>
                  </a:rPr>
                  <a:t>DB </a:t>
                </a: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Roboto Thin" charset="0"/>
                  </a:rPr>
                  <a:t>구축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C956C3-1F83-4E6E-B077-9222A55CCE33}"/>
                  </a:ext>
                </a:extLst>
              </p:cNvPr>
              <p:cNvSpPr txBox="1"/>
              <p:nvPr/>
            </p:nvSpPr>
            <p:spPr>
              <a:xfrm>
                <a:off x="6819931" y="1851517"/>
                <a:ext cx="2645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ko-KR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Roboto Thin" charset="0"/>
                  </a:rPr>
                  <a:t>Mysql </a:t>
                </a:r>
                <a:r>
                  <a:rPr lang="ko-KR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Roboto Thin" charset="0"/>
                  </a:rPr>
                  <a:t>이용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C75EA72-A496-497A-957F-9B34B4FAA2DF}"/>
              </a:ext>
            </a:extLst>
          </p:cNvPr>
          <p:cNvGrpSpPr/>
          <p:nvPr/>
        </p:nvGrpSpPr>
        <p:grpSpPr>
          <a:xfrm>
            <a:off x="783178" y="4044791"/>
            <a:ext cx="3733464" cy="914162"/>
            <a:chOff x="5731706" y="1374443"/>
            <a:chExt cx="3733464" cy="914162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252972D4-200B-4B21-89D1-C2760E803503}"/>
                </a:ext>
              </a:extLst>
            </p:cNvPr>
            <p:cNvSpPr/>
            <p:nvPr/>
          </p:nvSpPr>
          <p:spPr>
            <a:xfrm>
              <a:off x="5731706" y="1374443"/>
              <a:ext cx="914162" cy="914162"/>
            </a:xfrm>
            <a:prstGeom prst="ellipse">
              <a:avLst/>
            </a:prstGeom>
            <a:solidFill>
              <a:srgbClr val="FFC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8B1A26-71F2-43BA-B6D6-5ED58C144536}"/>
                </a:ext>
              </a:extLst>
            </p:cNvPr>
            <p:cNvSpPr txBox="1"/>
            <p:nvPr/>
          </p:nvSpPr>
          <p:spPr>
            <a:xfrm>
              <a:off x="6819933" y="1537969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서버 구축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69C97F-FF59-4E12-A55D-96A8B3AC8CCB}"/>
                </a:ext>
              </a:extLst>
            </p:cNvPr>
            <p:cNvSpPr txBox="1"/>
            <p:nvPr/>
          </p:nvSpPr>
          <p:spPr>
            <a:xfrm>
              <a:off x="6819931" y="1842638"/>
              <a:ext cx="2645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AWS(ec2, rds, s3), Node.js </a:t>
              </a:r>
              <a:r>
                <a:rPr lang="ko-KR" altLang="en-US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이용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FA1D72A-4A99-4442-9B6E-F5E6367D6F01}"/>
              </a:ext>
            </a:extLst>
          </p:cNvPr>
          <p:cNvGrpSpPr/>
          <p:nvPr/>
        </p:nvGrpSpPr>
        <p:grpSpPr>
          <a:xfrm>
            <a:off x="1871403" y="5442971"/>
            <a:ext cx="2924117" cy="735556"/>
            <a:chOff x="6819931" y="1404802"/>
            <a:chExt cx="2924117" cy="7355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B5FC59-94CC-4564-BBAF-6AED4224D447}"/>
                </a:ext>
              </a:extLst>
            </p:cNvPr>
            <p:cNvSpPr txBox="1"/>
            <p:nvPr/>
          </p:nvSpPr>
          <p:spPr>
            <a:xfrm>
              <a:off x="6819933" y="1404802"/>
              <a:ext cx="1229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채팅 서버 구축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F1A04E-AA21-40D5-98FC-B8FA0B9D43F3}"/>
                </a:ext>
              </a:extLst>
            </p:cNvPr>
            <p:cNvSpPr txBox="1"/>
            <p:nvPr/>
          </p:nvSpPr>
          <p:spPr>
            <a:xfrm>
              <a:off x="6819931" y="1709471"/>
              <a:ext cx="29241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Firebase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의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Realtime Database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를 통해</a:t>
              </a:r>
              <a:endPara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  <a:p>
              <a:pPr algn="just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모임 참가자들과 실시간 채팅 가능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(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예정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)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E5ED12A-79E6-4139-86D7-910E9D5F9ED6}"/>
              </a:ext>
            </a:extLst>
          </p:cNvPr>
          <p:cNvGrpSpPr/>
          <p:nvPr/>
        </p:nvGrpSpPr>
        <p:grpSpPr>
          <a:xfrm>
            <a:off x="783178" y="1557901"/>
            <a:ext cx="4408582" cy="914162"/>
            <a:chOff x="5731706" y="1374443"/>
            <a:chExt cx="4408582" cy="914162"/>
          </a:xfrm>
        </p:grpSpPr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3A91C097-55B2-450C-BE90-3D67F3D93FC0}"/>
                </a:ext>
              </a:extLst>
            </p:cNvPr>
            <p:cNvSpPr/>
            <p:nvPr/>
          </p:nvSpPr>
          <p:spPr>
            <a:xfrm>
              <a:off x="5731706" y="1374443"/>
              <a:ext cx="914162" cy="914162"/>
            </a:xfrm>
            <a:prstGeom prst="ellipse">
              <a:avLst/>
            </a:prstGeom>
            <a:solidFill>
              <a:srgbClr val="FFC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27F089-EB2A-4CDB-BCF6-FA12B829062F}"/>
                </a:ext>
              </a:extLst>
            </p:cNvPr>
            <p:cNvSpPr txBox="1"/>
            <p:nvPr/>
          </p:nvSpPr>
          <p:spPr>
            <a:xfrm>
              <a:off x="6819932" y="1479571"/>
              <a:ext cx="521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UI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7C6439-02C5-4F01-BBB8-2D57D59C84D7}"/>
                </a:ext>
              </a:extLst>
            </p:cNvPr>
            <p:cNvSpPr txBox="1"/>
            <p:nvPr/>
          </p:nvSpPr>
          <p:spPr>
            <a:xfrm>
              <a:off x="6819931" y="1784240"/>
              <a:ext cx="33203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어플리케이션의 전체적인 흐름과 각 </a:t>
              </a:r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UI 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작성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014F7BB-3940-4D70-A28B-0391E114C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0306" y="1552516"/>
              <a:ext cx="436011" cy="481724"/>
            </a:xfrm>
            <a:custGeom>
              <a:avLst/>
              <a:gdLst>
                <a:gd name="T0" fmla="*/ 0 w 187"/>
                <a:gd name="T1" fmla="*/ 208 h 208"/>
                <a:gd name="T2" fmla="*/ 7 w 187"/>
                <a:gd name="T3" fmla="*/ 154 h 208"/>
                <a:gd name="T4" fmla="*/ 15 w 187"/>
                <a:gd name="T5" fmla="*/ 140 h 208"/>
                <a:gd name="T6" fmla="*/ 28 w 187"/>
                <a:gd name="T7" fmla="*/ 135 h 208"/>
                <a:gd name="T8" fmla="*/ 158 w 187"/>
                <a:gd name="T9" fmla="*/ 135 h 208"/>
                <a:gd name="T10" fmla="*/ 172 w 187"/>
                <a:gd name="T11" fmla="*/ 140 h 208"/>
                <a:gd name="T12" fmla="*/ 179 w 187"/>
                <a:gd name="T13" fmla="*/ 154 h 208"/>
                <a:gd name="T14" fmla="*/ 187 w 187"/>
                <a:gd name="T15" fmla="*/ 208 h 208"/>
                <a:gd name="T16" fmla="*/ 0 w 187"/>
                <a:gd name="T17" fmla="*/ 208 h 208"/>
                <a:gd name="T18" fmla="*/ 52 w 187"/>
                <a:gd name="T19" fmla="*/ 41 h 208"/>
                <a:gd name="T20" fmla="*/ 64 w 187"/>
                <a:gd name="T21" fmla="*/ 12 h 208"/>
                <a:gd name="T22" fmla="*/ 93 w 187"/>
                <a:gd name="T23" fmla="*/ 0 h 208"/>
                <a:gd name="T24" fmla="*/ 123 w 187"/>
                <a:gd name="T25" fmla="*/ 12 h 208"/>
                <a:gd name="T26" fmla="*/ 135 w 187"/>
                <a:gd name="T27" fmla="*/ 41 h 208"/>
                <a:gd name="T28" fmla="*/ 135 w 187"/>
                <a:gd name="T29" fmla="*/ 47 h 208"/>
                <a:gd name="T30" fmla="*/ 134 w 187"/>
                <a:gd name="T31" fmla="*/ 52 h 208"/>
                <a:gd name="T32" fmla="*/ 124 w 187"/>
                <a:gd name="T33" fmla="*/ 90 h 208"/>
                <a:gd name="T34" fmla="*/ 124 w 187"/>
                <a:gd name="T35" fmla="*/ 90 h 208"/>
                <a:gd name="T36" fmla="*/ 113 w 187"/>
                <a:gd name="T37" fmla="*/ 107 h 208"/>
                <a:gd name="T38" fmla="*/ 93 w 187"/>
                <a:gd name="T39" fmla="*/ 114 h 208"/>
                <a:gd name="T40" fmla="*/ 74 w 187"/>
                <a:gd name="T41" fmla="*/ 107 h 208"/>
                <a:gd name="T42" fmla="*/ 63 w 187"/>
                <a:gd name="T43" fmla="*/ 90 h 208"/>
                <a:gd name="T44" fmla="*/ 63 w 187"/>
                <a:gd name="T45" fmla="*/ 90 h 208"/>
                <a:gd name="T46" fmla="*/ 53 w 187"/>
                <a:gd name="T47" fmla="*/ 52 h 208"/>
                <a:gd name="T48" fmla="*/ 52 w 187"/>
                <a:gd name="T49" fmla="*/ 47 h 208"/>
                <a:gd name="T50" fmla="*/ 52 w 187"/>
                <a:gd name="T51" fmla="*/ 4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7" h="208">
                  <a:moveTo>
                    <a:pt x="0" y="208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8" y="149"/>
                    <a:pt x="11" y="144"/>
                    <a:pt x="15" y="140"/>
                  </a:cubicBezTo>
                  <a:cubicBezTo>
                    <a:pt x="19" y="137"/>
                    <a:pt x="23" y="135"/>
                    <a:pt x="28" y="135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3" y="135"/>
                    <a:pt x="168" y="137"/>
                    <a:pt x="172" y="140"/>
                  </a:cubicBezTo>
                  <a:cubicBezTo>
                    <a:pt x="176" y="144"/>
                    <a:pt x="178" y="148"/>
                    <a:pt x="179" y="154"/>
                  </a:cubicBezTo>
                  <a:cubicBezTo>
                    <a:pt x="187" y="208"/>
                    <a:pt x="187" y="208"/>
                    <a:pt x="187" y="208"/>
                  </a:cubicBezTo>
                  <a:lnTo>
                    <a:pt x="0" y="208"/>
                  </a:lnTo>
                  <a:close/>
                  <a:moveTo>
                    <a:pt x="52" y="41"/>
                  </a:moveTo>
                  <a:cubicBezTo>
                    <a:pt x="52" y="30"/>
                    <a:pt x="56" y="20"/>
                    <a:pt x="64" y="12"/>
                  </a:cubicBezTo>
                  <a:cubicBezTo>
                    <a:pt x="72" y="4"/>
                    <a:pt x="82" y="0"/>
                    <a:pt x="93" y="0"/>
                  </a:cubicBezTo>
                  <a:cubicBezTo>
                    <a:pt x="105" y="0"/>
                    <a:pt x="114" y="4"/>
                    <a:pt x="123" y="12"/>
                  </a:cubicBezTo>
                  <a:cubicBezTo>
                    <a:pt x="131" y="20"/>
                    <a:pt x="135" y="30"/>
                    <a:pt x="135" y="41"/>
                  </a:cubicBezTo>
                  <a:cubicBezTo>
                    <a:pt x="135" y="43"/>
                    <a:pt x="135" y="45"/>
                    <a:pt x="135" y="47"/>
                  </a:cubicBezTo>
                  <a:cubicBezTo>
                    <a:pt x="134" y="48"/>
                    <a:pt x="134" y="50"/>
                    <a:pt x="134" y="52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2" y="97"/>
                    <a:pt x="118" y="103"/>
                    <a:pt x="113" y="107"/>
                  </a:cubicBezTo>
                  <a:cubicBezTo>
                    <a:pt x="107" y="112"/>
                    <a:pt x="101" y="114"/>
                    <a:pt x="93" y="114"/>
                  </a:cubicBezTo>
                  <a:cubicBezTo>
                    <a:pt x="86" y="114"/>
                    <a:pt x="79" y="112"/>
                    <a:pt x="74" y="107"/>
                  </a:cubicBezTo>
                  <a:cubicBezTo>
                    <a:pt x="68" y="103"/>
                    <a:pt x="65" y="97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0"/>
                    <a:pt x="52" y="48"/>
                    <a:pt x="52" y="47"/>
                  </a:cubicBezTo>
                  <a:cubicBezTo>
                    <a:pt x="52" y="45"/>
                    <a:pt x="52" y="43"/>
                    <a:pt x="52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12">
            <a:extLst>
              <a:ext uri="{FF2B5EF4-FFF2-40B4-BE49-F238E27FC236}">
                <a16:creationId xmlns:a16="http://schemas.microsoft.com/office/drawing/2014/main" id="{1A4504C2-4715-400E-B40E-EF3C2BDB3BBD}"/>
              </a:ext>
            </a:extLst>
          </p:cNvPr>
          <p:cNvSpPr>
            <a:spLocks noEditPoints="1"/>
          </p:cNvSpPr>
          <p:nvPr/>
        </p:nvSpPr>
        <p:spPr bwMode="auto">
          <a:xfrm>
            <a:off x="987944" y="4305717"/>
            <a:ext cx="530951" cy="344590"/>
          </a:xfrm>
          <a:custGeom>
            <a:avLst/>
            <a:gdLst>
              <a:gd name="T0" fmla="*/ 14 w 229"/>
              <a:gd name="T1" fmla="*/ 148 h 148"/>
              <a:gd name="T2" fmla="*/ 6 w 229"/>
              <a:gd name="T3" fmla="*/ 111 h 148"/>
              <a:gd name="T4" fmla="*/ 10 w 229"/>
              <a:gd name="T5" fmla="*/ 102 h 148"/>
              <a:gd name="T6" fmla="*/ 20 w 229"/>
              <a:gd name="T7" fmla="*/ 99 h 148"/>
              <a:gd name="T8" fmla="*/ 48 w 229"/>
              <a:gd name="T9" fmla="*/ 103 h 148"/>
              <a:gd name="T10" fmla="*/ 40 w 229"/>
              <a:gd name="T11" fmla="*/ 148 h 148"/>
              <a:gd name="T12" fmla="*/ 85 w 229"/>
              <a:gd name="T13" fmla="*/ 63 h 148"/>
              <a:gd name="T14" fmla="*/ 81 w 229"/>
              <a:gd name="T15" fmla="*/ 75 h 148"/>
              <a:gd name="T16" fmla="*/ 70 w 229"/>
              <a:gd name="T17" fmla="*/ 84 h 148"/>
              <a:gd name="T18" fmla="*/ 56 w 229"/>
              <a:gd name="T19" fmla="*/ 84 h 148"/>
              <a:gd name="T20" fmla="*/ 46 w 229"/>
              <a:gd name="T21" fmla="*/ 75 h 148"/>
              <a:gd name="T22" fmla="*/ 43 w 229"/>
              <a:gd name="T23" fmla="*/ 69 h 148"/>
              <a:gd name="T24" fmla="*/ 35 w 229"/>
              <a:gd name="T25" fmla="*/ 36 h 148"/>
              <a:gd name="T26" fmla="*/ 44 w 229"/>
              <a:gd name="T27" fmla="*/ 16 h 148"/>
              <a:gd name="T28" fmla="*/ 63 w 229"/>
              <a:gd name="T29" fmla="*/ 8 h 148"/>
              <a:gd name="T30" fmla="*/ 80 w 229"/>
              <a:gd name="T31" fmla="*/ 13 h 148"/>
              <a:gd name="T32" fmla="*/ 78 w 229"/>
              <a:gd name="T33" fmla="*/ 36 h 148"/>
              <a:gd name="T34" fmla="*/ 166 w 229"/>
              <a:gd name="T35" fmla="*/ 97 h 148"/>
              <a:gd name="T36" fmla="*/ 174 w 229"/>
              <a:gd name="T37" fmla="*/ 104 h 148"/>
              <a:gd name="T38" fmla="*/ 182 w 229"/>
              <a:gd name="T39" fmla="*/ 148 h 148"/>
              <a:gd name="T40" fmla="*/ 63 w 229"/>
              <a:gd name="T41" fmla="*/ 148 h 148"/>
              <a:gd name="T42" fmla="*/ 54 w 229"/>
              <a:gd name="T43" fmla="*/ 109 h 148"/>
              <a:gd name="T44" fmla="*/ 59 w 229"/>
              <a:gd name="T45" fmla="*/ 100 h 148"/>
              <a:gd name="T46" fmla="*/ 68 w 229"/>
              <a:gd name="T47" fmla="*/ 96 h 148"/>
              <a:gd name="T48" fmla="*/ 136 w 229"/>
              <a:gd name="T49" fmla="*/ 64 h 148"/>
              <a:gd name="T50" fmla="*/ 134 w 229"/>
              <a:gd name="T51" fmla="*/ 71 h 148"/>
              <a:gd name="T52" fmla="*/ 122 w 229"/>
              <a:gd name="T53" fmla="*/ 80 h 148"/>
              <a:gd name="T54" fmla="*/ 107 w 229"/>
              <a:gd name="T55" fmla="*/ 80 h 148"/>
              <a:gd name="T56" fmla="*/ 96 w 229"/>
              <a:gd name="T57" fmla="*/ 71 h 148"/>
              <a:gd name="T58" fmla="*/ 86 w 229"/>
              <a:gd name="T59" fmla="*/ 37 h 148"/>
              <a:gd name="T60" fmla="*/ 85 w 229"/>
              <a:gd name="T61" fmla="*/ 29 h 148"/>
              <a:gd name="T62" fmla="*/ 94 w 229"/>
              <a:gd name="T63" fmla="*/ 8 h 148"/>
              <a:gd name="T64" fmla="*/ 115 w 229"/>
              <a:gd name="T65" fmla="*/ 0 h 148"/>
              <a:gd name="T66" fmla="*/ 136 w 229"/>
              <a:gd name="T67" fmla="*/ 8 h 148"/>
              <a:gd name="T68" fmla="*/ 145 w 229"/>
              <a:gd name="T69" fmla="*/ 29 h 148"/>
              <a:gd name="T70" fmla="*/ 144 w 229"/>
              <a:gd name="T71" fmla="*/ 37 h 148"/>
              <a:gd name="T72" fmla="*/ 186 w 229"/>
              <a:gd name="T73" fmla="*/ 69 h 148"/>
              <a:gd name="T74" fmla="*/ 179 w 229"/>
              <a:gd name="T75" fmla="*/ 80 h 148"/>
              <a:gd name="T76" fmla="*/ 166 w 229"/>
              <a:gd name="T77" fmla="*/ 85 h 148"/>
              <a:gd name="T78" fmla="*/ 153 w 229"/>
              <a:gd name="T79" fmla="*/ 80 h 148"/>
              <a:gd name="T80" fmla="*/ 146 w 229"/>
              <a:gd name="T81" fmla="*/ 69 h 148"/>
              <a:gd name="T82" fmla="*/ 151 w 229"/>
              <a:gd name="T83" fmla="*/ 36 h 148"/>
              <a:gd name="T84" fmla="*/ 150 w 229"/>
              <a:gd name="T85" fmla="*/ 13 h 148"/>
              <a:gd name="T86" fmla="*/ 166 w 229"/>
              <a:gd name="T87" fmla="*/ 8 h 148"/>
              <a:gd name="T88" fmla="*/ 186 w 229"/>
              <a:gd name="T89" fmla="*/ 16 h 148"/>
              <a:gd name="T90" fmla="*/ 194 w 229"/>
              <a:gd name="T91" fmla="*/ 36 h 148"/>
              <a:gd name="T92" fmla="*/ 186 w 229"/>
              <a:gd name="T93" fmla="*/ 69 h 148"/>
              <a:gd name="T94" fmla="*/ 184 w 229"/>
              <a:gd name="T95" fmla="*/ 109 h 148"/>
              <a:gd name="T96" fmla="*/ 177 w 229"/>
              <a:gd name="T97" fmla="*/ 99 h 148"/>
              <a:gd name="T98" fmla="*/ 215 w 229"/>
              <a:gd name="T99" fmla="*/ 100 h 148"/>
              <a:gd name="T100" fmla="*/ 222 w 229"/>
              <a:gd name="T101" fmla="*/ 106 h 148"/>
              <a:gd name="T102" fmla="*/ 229 w 229"/>
              <a:gd name="T103" fmla="*/ 148 h 148"/>
              <a:gd name="T104" fmla="*/ 189 w 229"/>
              <a:gd name="T105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48">
                <a:moveTo>
                  <a:pt x="40" y="148"/>
                </a:moveTo>
                <a:cubicBezTo>
                  <a:pt x="14" y="148"/>
                  <a:pt x="14" y="148"/>
                  <a:pt x="14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0"/>
                  <a:pt x="6" y="108"/>
                  <a:pt x="7" y="106"/>
                </a:cubicBezTo>
                <a:cubicBezTo>
                  <a:pt x="8" y="105"/>
                  <a:pt x="9" y="104"/>
                  <a:pt x="10" y="102"/>
                </a:cubicBezTo>
                <a:cubicBezTo>
                  <a:pt x="12" y="101"/>
                  <a:pt x="13" y="100"/>
                  <a:pt x="15" y="100"/>
                </a:cubicBezTo>
                <a:cubicBezTo>
                  <a:pt x="16" y="99"/>
                  <a:pt x="18" y="99"/>
                  <a:pt x="20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0" y="100"/>
                  <a:pt x="49" y="101"/>
                  <a:pt x="48" y="103"/>
                </a:cubicBezTo>
                <a:cubicBezTo>
                  <a:pt x="47" y="105"/>
                  <a:pt x="46" y="107"/>
                  <a:pt x="45" y="109"/>
                </a:cubicBezTo>
                <a:lnTo>
                  <a:pt x="40" y="148"/>
                </a:lnTo>
                <a:close/>
                <a:moveTo>
                  <a:pt x="78" y="36"/>
                </a:moveTo>
                <a:cubicBezTo>
                  <a:pt x="85" y="63"/>
                  <a:pt x="85" y="63"/>
                  <a:pt x="85" y="63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1"/>
                  <a:pt x="82" y="73"/>
                  <a:pt x="81" y="75"/>
                </a:cubicBezTo>
                <a:cubicBezTo>
                  <a:pt x="80" y="77"/>
                  <a:pt x="78" y="79"/>
                  <a:pt x="76" y="80"/>
                </a:cubicBezTo>
                <a:cubicBezTo>
                  <a:pt x="75" y="82"/>
                  <a:pt x="73" y="83"/>
                  <a:pt x="70" y="84"/>
                </a:cubicBezTo>
                <a:cubicBezTo>
                  <a:pt x="68" y="84"/>
                  <a:pt x="66" y="85"/>
                  <a:pt x="63" y="85"/>
                </a:cubicBezTo>
                <a:cubicBezTo>
                  <a:pt x="61" y="85"/>
                  <a:pt x="59" y="84"/>
                  <a:pt x="56" y="84"/>
                </a:cubicBezTo>
                <a:cubicBezTo>
                  <a:pt x="54" y="83"/>
                  <a:pt x="52" y="82"/>
                  <a:pt x="50" y="80"/>
                </a:cubicBezTo>
                <a:cubicBezTo>
                  <a:pt x="49" y="79"/>
                  <a:pt x="47" y="77"/>
                  <a:pt x="46" y="75"/>
                </a:cubicBezTo>
                <a:cubicBezTo>
                  <a:pt x="44" y="73"/>
                  <a:pt x="44" y="71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0"/>
                  <a:pt x="35" y="38"/>
                  <a:pt x="35" y="36"/>
                </a:cubicBezTo>
                <a:cubicBezTo>
                  <a:pt x="35" y="32"/>
                  <a:pt x="36" y="28"/>
                  <a:pt x="38" y="25"/>
                </a:cubicBezTo>
                <a:cubicBezTo>
                  <a:pt x="39" y="21"/>
                  <a:pt x="41" y="19"/>
                  <a:pt x="44" y="16"/>
                </a:cubicBezTo>
                <a:cubicBezTo>
                  <a:pt x="46" y="13"/>
                  <a:pt x="49" y="11"/>
                  <a:pt x="52" y="10"/>
                </a:cubicBezTo>
                <a:cubicBezTo>
                  <a:pt x="56" y="8"/>
                  <a:pt x="59" y="8"/>
                  <a:pt x="63" y="8"/>
                </a:cubicBezTo>
                <a:cubicBezTo>
                  <a:pt x="66" y="8"/>
                  <a:pt x="69" y="8"/>
                  <a:pt x="72" y="9"/>
                </a:cubicBezTo>
                <a:cubicBezTo>
                  <a:pt x="75" y="10"/>
                  <a:pt x="77" y="11"/>
                  <a:pt x="80" y="13"/>
                </a:cubicBezTo>
                <a:cubicBezTo>
                  <a:pt x="78" y="18"/>
                  <a:pt x="77" y="22"/>
                  <a:pt x="77" y="27"/>
                </a:cubicBezTo>
                <a:cubicBezTo>
                  <a:pt x="77" y="30"/>
                  <a:pt x="77" y="33"/>
                  <a:pt x="78" y="36"/>
                </a:cubicBezTo>
                <a:close/>
                <a:moveTo>
                  <a:pt x="161" y="96"/>
                </a:moveTo>
                <a:cubicBezTo>
                  <a:pt x="163" y="96"/>
                  <a:pt x="165" y="96"/>
                  <a:pt x="166" y="97"/>
                </a:cubicBezTo>
                <a:cubicBezTo>
                  <a:pt x="168" y="98"/>
                  <a:pt x="170" y="99"/>
                  <a:pt x="171" y="100"/>
                </a:cubicBezTo>
                <a:cubicBezTo>
                  <a:pt x="172" y="101"/>
                  <a:pt x="173" y="102"/>
                  <a:pt x="174" y="104"/>
                </a:cubicBezTo>
                <a:cubicBezTo>
                  <a:pt x="175" y="106"/>
                  <a:pt x="176" y="107"/>
                  <a:pt x="176" y="109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7"/>
                  <a:pt x="54" y="106"/>
                  <a:pt x="55" y="104"/>
                </a:cubicBezTo>
                <a:cubicBezTo>
                  <a:pt x="56" y="102"/>
                  <a:pt x="57" y="101"/>
                  <a:pt x="59" y="100"/>
                </a:cubicBezTo>
                <a:cubicBezTo>
                  <a:pt x="60" y="99"/>
                  <a:pt x="62" y="98"/>
                  <a:pt x="63" y="97"/>
                </a:cubicBezTo>
                <a:cubicBezTo>
                  <a:pt x="65" y="96"/>
                  <a:pt x="67" y="96"/>
                  <a:pt x="68" y="96"/>
                </a:cubicBezTo>
                <a:lnTo>
                  <a:pt x="161" y="96"/>
                </a:lnTo>
                <a:close/>
                <a:moveTo>
                  <a:pt x="136" y="64"/>
                </a:moveTo>
                <a:cubicBezTo>
                  <a:pt x="136" y="64"/>
                  <a:pt x="136" y="64"/>
                  <a:pt x="136" y="64"/>
                </a:cubicBezTo>
                <a:cubicBezTo>
                  <a:pt x="136" y="67"/>
                  <a:pt x="135" y="69"/>
                  <a:pt x="134" y="71"/>
                </a:cubicBezTo>
                <a:cubicBezTo>
                  <a:pt x="132" y="73"/>
                  <a:pt x="131" y="75"/>
                  <a:pt x="129" y="76"/>
                </a:cubicBezTo>
                <a:cubicBezTo>
                  <a:pt x="127" y="78"/>
                  <a:pt x="125" y="79"/>
                  <a:pt x="122" y="80"/>
                </a:cubicBezTo>
                <a:cubicBezTo>
                  <a:pt x="120" y="81"/>
                  <a:pt x="117" y="81"/>
                  <a:pt x="115" y="81"/>
                </a:cubicBezTo>
                <a:cubicBezTo>
                  <a:pt x="112" y="81"/>
                  <a:pt x="110" y="81"/>
                  <a:pt x="107" y="80"/>
                </a:cubicBezTo>
                <a:cubicBezTo>
                  <a:pt x="105" y="79"/>
                  <a:pt x="103" y="78"/>
                  <a:pt x="101" y="76"/>
                </a:cubicBezTo>
                <a:cubicBezTo>
                  <a:pt x="99" y="75"/>
                  <a:pt x="98" y="73"/>
                  <a:pt x="96" y="71"/>
                </a:cubicBezTo>
                <a:cubicBezTo>
                  <a:pt x="95" y="69"/>
                  <a:pt x="94" y="67"/>
                  <a:pt x="93" y="64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36"/>
                  <a:pt x="86" y="34"/>
                  <a:pt x="85" y="33"/>
                </a:cubicBezTo>
                <a:cubicBezTo>
                  <a:pt x="85" y="32"/>
                  <a:pt x="85" y="31"/>
                  <a:pt x="85" y="29"/>
                </a:cubicBezTo>
                <a:cubicBezTo>
                  <a:pt x="85" y="25"/>
                  <a:pt x="86" y="21"/>
                  <a:pt x="87" y="18"/>
                </a:cubicBezTo>
                <a:cubicBezTo>
                  <a:pt x="89" y="14"/>
                  <a:pt x="91" y="11"/>
                  <a:pt x="94" y="8"/>
                </a:cubicBezTo>
                <a:cubicBezTo>
                  <a:pt x="97" y="6"/>
                  <a:pt x="100" y="3"/>
                  <a:pt x="103" y="2"/>
                </a:cubicBezTo>
                <a:cubicBezTo>
                  <a:pt x="107" y="0"/>
                  <a:pt x="111" y="0"/>
                  <a:pt x="115" y="0"/>
                </a:cubicBezTo>
                <a:cubicBezTo>
                  <a:pt x="119" y="0"/>
                  <a:pt x="123" y="0"/>
                  <a:pt x="126" y="2"/>
                </a:cubicBezTo>
                <a:cubicBezTo>
                  <a:pt x="130" y="3"/>
                  <a:pt x="133" y="6"/>
                  <a:pt x="136" y="8"/>
                </a:cubicBezTo>
                <a:cubicBezTo>
                  <a:pt x="139" y="11"/>
                  <a:pt x="141" y="14"/>
                  <a:pt x="142" y="18"/>
                </a:cubicBezTo>
                <a:cubicBezTo>
                  <a:pt x="144" y="21"/>
                  <a:pt x="145" y="25"/>
                  <a:pt x="145" y="29"/>
                </a:cubicBezTo>
                <a:cubicBezTo>
                  <a:pt x="145" y="32"/>
                  <a:pt x="144" y="34"/>
                  <a:pt x="143" y="37"/>
                </a:cubicBezTo>
                <a:cubicBezTo>
                  <a:pt x="144" y="37"/>
                  <a:pt x="144" y="37"/>
                  <a:pt x="144" y="37"/>
                </a:cubicBezTo>
                <a:lnTo>
                  <a:pt x="136" y="64"/>
                </a:lnTo>
                <a:close/>
                <a:moveTo>
                  <a:pt x="186" y="69"/>
                </a:moveTo>
                <a:cubicBezTo>
                  <a:pt x="186" y="71"/>
                  <a:pt x="185" y="73"/>
                  <a:pt x="184" y="75"/>
                </a:cubicBezTo>
                <a:cubicBezTo>
                  <a:pt x="182" y="77"/>
                  <a:pt x="181" y="79"/>
                  <a:pt x="179" y="80"/>
                </a:cubicBezTo>
                <a:cubicBezTo>
                  <a:pt x="177" y="82"/>
                  <a:pt x="175" y="83"/>
                  <a:pt x="173" y="84"/>
                </a:cubicBezTo>
                <a:cubicBezTo>
                  <a:pt x="171" y="84"/>
                  <a:pt x="168" y="85"/>
                  <a:pt x="166" y="85"/>
                </a:cubicBezTo>
                <a:cubicBezTo>
                  <a:pt x="163" y="85"/>
                  <a:pt x="161" y="84"/>
                  <a:pt x="159" y="84"/>
                </a:cubicBezTo>
                <a:cubicBezTo>
                  <a:pt x="157" y="83"/>
                  <a:pt x="155" y="82"/>
                  <a:pt x="153" y="80"/>
                </a:cubicBezTo>
                <a:cubicBezTo>
                  <a:pt x="151" y="79"/>
                  <a:pt x="150" y="77"/>
                  <a:pt x="148" y="75"/>
                </a:cubicBezTo>
                <a:cubicBezTo>
                  <a:pt x="147" y="73"/>
                  <a:pt x="146" y="71"/>
                  <a:pt x="146" y="69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2" y="34"/>
                  <a:pt x="153" y="31"/>
                  <a:pt x="153" y="27"/>
                </a:cubicBezTo>
                <a:cubicBezTo>
                  <a:pt x="153" y="22"/>
                  <a:pt x="152" y="18"/>
                  <a:pt x="150" y="13"/>
                </a:cubicBezTo>
                <a:cubicBezTo>
                  <a:pt x="152" y="11"/>
                  <a:pt x="154" y="10"/>
                  <a:pt x="157" y="9"/>
                </a:cubicBezTo>
                <a:cubicBezTo>
                  <a:pt x="160" y="8"/>
                  <a:pt x="163" y="8"/>
                  <a:pt x="166" y="8"/>
                </a:cubicBezTo>
                <a:cubicBezTo>
                  <a:pt x="170" y="8"/>
                  <a:pt x="173" y="8"/>
                  <a:pt x="177" y="10"/>
                </a:cubicBezTo>
                <a:cubicBezTo>
                  <a:pt x="180" y="11"/>
                  <a:pt x="183" y="13"/>
                  <a:pt x="186" y="16"/>
                </a:cubicBezTo>
                <a:cubicBezTo>
                  <a:pt x="188" y="19"/>
                  <a:pt x="190" y="21"/>
                  <a:pt x="192" y="25"/>
                </a:cubicBezTo>
                <a:cubicBezTo>
                  <a:pt x="193" y="28"/>
                  <a:pt x="194" y="32"/>
                  <a:pt x="194" y="36"/>
                </a:cubicBezTo>
                <a:cubicBezTo>
                  <a:pt x="194" y="38"/>
                  <a:pt x="194" y="40"/>
                  <a:pt x="193" y="43"/>
                </a:cubicBezTo>
                <a:lnTo>
                  <a:pt x="186" y="69"/>
                </a:lnTo>
                <a:close/>
                <a:moveTo>
                  <a:pt x="189" y="14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84" y="107"/>
                  <a:pt x="183" y="105"/>
                  <a:pt x="182" y="103"/>
                </a:cubicBezTo>
                <a:cubicBezTo>
                  <a:pt x="180" y="101"/>
                  <a:pt x="179" y="100"/>
                  <a:pt x="177" y="99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11" y="99"/>
                  <a:pt x="213" y="99"/>
                  <a:pt x="215" y="100"/>
                </a:cubicBezTo>
                <a:cubicBezTo>
                  <a:pt x="216" y="100"/>
                  <a:pt x="218" y="101"/>
                  <a:pt x="219" y="102"/>
                </a:cubicBezTo>
                <a:cubicBezTo>
                  <a:pt x="220" y="104"/>
                  <a:pt x="221" y="105"/>
                  <a:pt x="222" y="106"/>
                </a:cubicBezTo>
                <a:cubicBezTo>
                  <a:pt x="223" y="108"/>
                  <a:pt x="224" y="110"/>
                  <a:pt x="224" y="111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15" y="148"/>
                  <a:pt x="215" y="148"/>
                  <a:pt x="215" y="148"/>
                </a:cubicBezTo>
                <a:lnTo>
                  <a:pt x="189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Oval 20">
            <a:extLst>
              <a:ext uri="{FF2B5EF4-FFF2-40B4-BE49-F238E27FC236}">
                <a16:creationId xmlns:a16="http://schemas.microsoft.com/office/drawing/2014/main" id="{C853FC45-0317-4B7C-944E-6C07B3A85CC1}"/>
              </a:ext>
            </a:extLst>
          </p:cNvPr>
          <p:cNvSpPr/>
          <p:nvPr/>
        </p:nvSpPr>
        <p:spPr>
          <a:xfrm>
            <a:off x="783178" y="5269030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8854845-EE66-4635-B13C-8097334D7F7C}"/>
              </a:ext>
            </a:extLst>
          </p:cNvPr>
          <p:cNvGrpSpPr/>
          <p:nvPr/>
        </p:nvGrpSpPr>
        <p:grpSpPr>
          <a:xfrm>
            <a:off x="783178" y="5288236"/>
            <a:ext cx="914162" cy="914162"/>
            <a:chOff x="2793331" y="4142794"/>
            <a:chExt cx="914162" cy="914162"/>
          </a:xfrm>
        </p:grpSpPr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44A3922B-B6B7-4FC2-8C2D-7FB6DD98C1A8}"/>
                </a:ext>
              </a:extLst>
            </p:cNvPr>
            <p:cNvSpPr/>
            <p:nvPr/>
          </p:nvSpPr>
          <p:spPr>
            <a:xfrm>
              <a:off x="2793331" y="4142794"/>
              <a:ext cx="914162" cy="914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07EFCF-6B19-46C0-86F3-C3700600E930}"/>
                </a:ext>
              </a:extLst>
            </p:cNvPr>
            <p:cNvGrpSpPr/>
            <p:nvPr/>
          </p:nvGrpSpPr>
          <p:grpSpPr>
            <a:xfrm>
              <a:off x="2883415" y="4362260"/>
              <a:ext cx="749836" cy="414271"/>
              <a:chOff x="2883415" y="4362260"/>
              <a:chExt cx="749836" cy="414271"/>
            </a:xfrm>
          </p:grpSpPr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F9D50E3D-DFF0-4370-884A-B72B98267C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3415" y="4362260"/>
                <a:ext cx="490595" cy="41427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27F9E517-E02A-481C-8E1F-97CFF62C04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191655" y="4423220"/>
                <a:ext cx="441596" cy="35331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8183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6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285873" y="435976"/>
            <a:ext cx="22193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개발 과정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1261484" y="1103070"/>
            <a:ext cx="22437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96B06A-7E9A-4C0A-A11E-937126D933C9}"/>
              </a:ext>
            </a:extLst>
          </p:cNvPr>
          <p:cNvGrpSpPr/>
          <p:nvPr/>
        </p:nvGrpSpPr>
        <p:grpSpPr>
          <a:xfrm>
            <a:off x="783178" y="2801346"/>
            <a:ext cx="4398422" cy="914162"/>
            <a:chOff x="783178" y="2801346"/>
            <a:chExt cx="4398422" cy="91416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A7FD340-72F3-4BD8-8709-10A02A7785CD}"/>
                </a:ext>
              </a:extLst>
            </p:cNvPr>
            <p:cNvGrpSpPr/>
            <p:nvPr/>
          </p:nvGrpSpPr>
          <p:grpSpPr>
            <a:xfrm>
              <a:off x="783178" y="2801346"/>
              <a:ext cx="914162" cy="914162"/>
              <a:chOff x="5731706" y="2971918"/>
              <a:chExt cx="914162" cy="914162"/>
            </a:xfrm>
          </p:grpSpPr>
          <p:sp>
            <p:nvSpPr>
              <p:cNvPr id="47" name="Oval 20">
                <a:extLst>
                  <a:ext uri="{FF2B5EF4-FFF2-40B4-BE49-F238E27FC236}">
                    <a16:creationId xmlns:a16="http://schemas.microsoft.com/office/drawing/2014/main" id="{5742188D-0C3A-41C9-8042-C36DDF991A2A}"/>
                  </a:ext>
                </a:extLst>
              </p:cNvPr>
              <p:cNvSpPr/>
              <p:nvPr/>
            </p:nvSpPr>
            <p:spPr>
              <a:xfrm>
                <a:off x="5731706" y="2971918"/>
                <a:ext cx="914162" cy="91416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F4912E08-330D-49E4-9BCE-358951F455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6948" y="3193596"/>
                <a:ext cx="530951" cy="43601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53CEB99-9978-429F-8B4E-ED0538B66FB2}"/>
                </a:ext>
              </a:extLst>
            </p:cNvPr>
            <p:cNvGrpSpPr/>
            <p:nvPr/>
          </p:nvGrpSpPr>
          <p:grpSpPr>
            <a:xfrm>
              <a:off x="1871403" y="2943271"/>
              <a:ext cx="3310197" cy="612446"/>
              <a:chOff x="6819931" y="1516368"/>
              <a:chExt cx="3310197" cy="612446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7DC10D-8355-4068-8CDF-F04C515E7AD4}"/>
                  </a:ext>
                </a:extLst>
              </p:cNvPr>
              <p:cNvSpPr txBox="1"/>
              <p:nvPr/>
            </p:nvSpPr>
            <p:spPr>
              <a:xfrm>
                <a:off x="6819933" y="1516368"/>
                <a:ext cx="1220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Roboto Thin" charset="0"/>
                  </a:rPr>
                  <a:t>DB </a:t>
                </a:r>
                <a:r>
                  <a:rPr lang="ko-KR" altLang="en-US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Roboto Thin" charset="0"/>
                  </a:rPr>
                  <a:t>구축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C956C3-1F83-4E6E-B077-9222A55CCE33}"/>
                  </a:ext>
                </a:extLst>
              </p:cNvPr>
              <p:cNvSpPr txBox="1"/>
              <p:nvPr/>
            </p:nvSpPr>
            <p:spPr>
              <a:xfrm>
                <a:off x="6819931" y="1821037"/>
                <a:ext cx="33101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Roboto Thin" charset="0"/>
                  </a:rPr>
                  <a:t>Mysql</a:t>
                </a: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Roboto Thin" charset="0"/>
                  </a:rPr>
                  <a:t> 이용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C75EA72-A496-497A-957F-9B34B4FAA2DF}"/>
              </a:ext>
            </a:extLst>
          </p:cNvPr>
          <p:cNvGrpSpPr/>
          <p:nvPr/>
        </p:nvGrpSpPr>
        <p:grpSpPr>
          <a:xfrm>
            <a:off x="783178" y="4044791"/>
            <a:ext cx="3733464" cy="914162"/>
            <a:chOff x="5731706" y="1374443"/>
            <a:chExt cx="3733464" cy="914162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252972D4-200B-4B21-89D1-C2760E803503}"/>
                </a:ext>
              </a:extLst>
            </p:cNvPr>
            <p:cNvSpPr/>
            <p:nvPr/>
          </p:nvSpPr>
          <p:spPr>
            <a:xfrm>
              <a:off x="5731706" y="1374443"/>
              <a:ext cx="914162" cy="914162"/>
            </a:xfrm>
            <a:prstGeom prst="ellipse">
              <a:avLst/>
            </a:prstGeom>
            <a:solidFill>
              <a:srgbClr val="FFC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8B1A26-71F2-43BA-B6D6-5ED58C144536}"/>
                </a:ext>
              </a:extLst>
            </p:cNvPr>
            <p:cNvSpPr txBox="1"/>
            <p:nvPr/>
          </p:nvSpPr>
          <p:spPr>
            <a:xfrm>
              <a:off x="6819933" y="1537969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서버 구축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69C97F-FF59-4E12-A55D-96A8B3AC8CCB}"/>
                </a:ext>
              </a:extLst>
            </p:cNvPr>
            <p:cNvSpPr txBox="1"/>
            <p:nvPr/>
          </p:nvSpPr>
          <p:spPr>
            <a:xfrm>
              <a:off x="6819931" y="1842638"/>
              <a:ext cx="2645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AWS(ec2, rds, s3), Node.js </a:t>
              </a:r>
              <a:r>
                <a:rPr lang="ko-KR" altLang="en-US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이용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FA1D72A-4A99-4442-9B6E-F5E6367D6F01}"/>
              </a:ext>
            </a:extLst>
          </p:cNvPr>
          <p:cNvGrpSpPr/>
          <p:nvPr/>
        </p:nvGrpSpPr>
        <p:grpSpPr>
          <a:xfrm>
            <a:off x="1871403" y="5442971"/>
            <a:ext cx="2771717" cy="735556"/>
            <a:chOff x="6819931" y="1404802"/>
            <a:chExt cx="2771717" cy="7355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B5FC59-94CC-4564-BBAF-6AED4224D447}"/>
                </a:ext>
              </a:extLst>
            </p:cNvPr>
            <p:cNvSpPr txBox="1"/>
            <p:nvPr/>
          </p:nvSpPr>
          <p:spPr>
            <a:xfrm>
              <a:off x="6819933" y="1404802"/>
              <a:ext cx="1229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채팅 서버 구축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F1A04E-AA21-40D5-98FC-B8FA0B9D43F3}"/>
                </a:ext>
              </a:extLst>
            </p:cNvPr>
            <p:cNvSpPr txBox="1"/>
            <p:nvPr/>
          </p:nvSpPr>
          <p:spPr>
            <a:xfrm>
              <a:off x="6819931" y="1709471"/>
              <a:ext cx="277171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Firebase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의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Realtime Database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를 통해</a:t>
              </a:r>
              <a:endPara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  <a:p>
              <a:pPr algn="just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모임 참가자들과 실시간 채팅 가능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(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예정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)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E5ED12A-79E6-4139-86D7-910E9D5F9ED6}"/>
              </a:ext>
            </a:extLst>
          </p:cNvPr>
          <p:cNvGrpSpPr/>
          <p:nvPr/>
        </p:nvGrpSpPr>
        <p:grpSpPr>
          <a:xfrm>
            <a:off x="783178" y="1557901"/>
            <a:ext cx="3733464" cy="914162"/>
            <a:chOff x="5731706" y="1374443"/>
            <a:chExt cx="3733464" cy="914162"/>
          </a:xfrm>
        </p:grpSpPr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3A91C097-55B2-450C-BE90-3D67F3D93FC0}"/>
                </a:ext>
              </a:extLst>
            </p:cNvPr>
            <p:cNvSpPr/>
            <p:nvPr/>
          </p:nvSpPr>
          <p:spPr>
            <a:xfrm>
              <a:off x="5731706" y="1374443"/>
              <a:ext cx="914162" cy="914162"/>
            </a:xfrm>
            <a:prstGeom prst="ellipse">
              <a:avLst/>
            </a:prstGeom>
            <a:solidFill>
              <a:srgbClr val="FFC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27F089-EB2A-4CDB-BCF6-FA12B829062F}"/>
                </a:ext>
              </a:extLst>
            </p:cNvPr>
            <p:cNvSpPr txBox="1"/>
            <p:nvPr/>
          </p:nvSpPr>
          <p:spPr>
            <a:xfrm>
              <a:off x="6819933" y="1520211"/>
              <a:ext cx="3642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UI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7C6439-02C5-4F01-BBB8-2D57D59C84D7}"/>
                </a:ext>
              </a:extLst>
            </p:cNvPr>
            <p:cNvSpPr txBox="1"/>
            <p:nvPr/>
          </p:nvSpPr>
          <p:spPr>
            <a:xfrm>
              <a:off x="6819931" y="1824880"/>
              <a:ext cx="2645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어플리케이션의 전체적인 흐름과 각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UI 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작성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014F7BB-3940-4D70-A28B-0391E114C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0306" y="1552516"/>
              <a:ext cx="436011" cy="481724"/>
            </a:xfrm>
            <a:custGeom>
              <a:avLst/>
              <a:gdLst>
                <a:gd name="T0" fmla="*/ 0 w 187"/>
                <a:gd name="T1" fmla="*/ 208 h 208"/>
                <a:gd name="T2" fmla="*/ 7 w 187"/>
                <a:gd name="T3" fmla="*/ 154 h 208"/>
                <a:gd name="T4" fmla="*/ 15 w 187"/>
                <a:gd name="T5" fmla="*/ 140 h 208"/>
                <a:gd name="T6" fmla="*/ 28 w 187"/>
                <a:gd name="T7" fmla="*/ 135 h 208"/>
                <a:gd name="T8" fmla="*/ 158 w 187"/>
                <a:gd name="T9" fmla="*/ 135 h 208"/>
                <a:gd name="T10" fmla="*/ 172 w 187"/>
                <a:gd name="T11" fmla="*/ 140 h 208"/>
                <a:gd name="T12" fmla="*/ 179 w 187"/>
                <a:gd name="T13" fmla="*/ 154 h 208"/>
                <a:gd name="T14" fmla="*/ 187 w 187"/>
                <a:gd name="T15" fmla="*/ 208 h 208"/>
                <a:gd name="T16" fmla="*/ 0 w 187"/>
                <a:gd name="T17" fmla="*/ 208 h 208"/>
                <a:gd name="T18" fmla="*/ 52 w 187"/>
                <a:gd name="T19" fmla="*/ 41 h 208"/>
                <a:gd name="T20" fmla="*/ 64 w 187"/>
                <a:gd name="T21" fmla="*/ 12 h 208"/>
                <a:gd name="T22" fmla="*/ 93 w 187"/>
                <a:gd name="T23" fmla="*/ 0 h 208"/>
                <a:gd name="T24" fmla="*/ 123 w 187"/>
                <a:gd name="T25" fmla="*/ 12 h 208"/>
                <a:gd name="T26" fmla="*/ 135 w 187"/>
                <a:gd name="T27" fmla="*/ 41 h 208"/>
                <a:gd name="T28" fmla="*/ 135 w 187"/>
                <a:gd name="T29" fmla="*/ 47 h 208"/>
                <a:gd name="T30" fmla="*/ 134 w 187"/>
                <a:gd name="T31" fmla="*/ 52 h 208"/>
                <a:gd name="T32" fmla="*/ 124 w 187"/>
                <a:gd name="T33" fmla="*/ 90 h 208"/>
                <a:gd name="T34" fmla="*/ 124 w 187"/>
                <a:gd name="T35" fmla="*/ 90 h 208"/>
                <a:gd name="T36" fmla="*/ 113 w 187"/>
                <a:gd name="T37" fmla="*/ 107 h 208"/>
                <a:gd name="T38" fmla="*/ 93 w 187"/>
                <a:gd name="T39" fmla="*/ 114 h 208"/>
                <a:gd name="T40" fmla="*/ 74 w 187"/>
                <a:gd name="T41" fmla="*/ 107 h 208"/>
                <a:gd name="T42" fmla="*/ 63 w 187"/>
                <a:gd name="T43" fmla="*/ 90 h 208"/>
                <a:gd name="T44" fmla="*/ 63 w 187"/>
                <a:gd name="T45" fmla="*/ 90 h 208"/>
                <a:gd name="T46" fmla="*/ 53 w 187"/>
                <a:gd name="T47" fmla="*/ 52 h 208"/>
                <a:gd name="T48" fmla="*/ 52 w 187"/>
                <a:gd name="T49" fmla="*/ 47 h 208"/>
                <a:gd name="T50" fmla="*/ 52 w 187"/>
                <a:gd name="T51" fmla="*/ 4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7" h="208">
                  <a:moveTo>
                    <a:pt x="0" y="208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8" y="149"/>
                    <a:pt x="11" y="144"/>
                    <a:pt x="15" y="140"/>
                  </a:cubicBezTo>
                  <a:cubicBezTo>
                    <a:pt x="19" y="137"/>
                    <a:pt x="23" y="135"/>
                    <a:pt x="28" y="135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3" y="135"/>
                    <a:pt x="168" y="137"/>
                    <a:pt x="172" y="140"/>
                  </a:cubicBezTo>
                  <a:cubicBezTo>
                    <a:pt x="176" y="144"/>
                    <a:pt x="178" y="148"/>
                    <a:pt x="179" y="154"/>
                  </a:cubicBezTo>
                  <a:cubicBezTo>
                    <a:pt x="187" y="208"/>
                    <a:pt x="187" y="208"/>
                    <a:pt x="187" y="208"/>
                  </a:cubicBezTo>
                  <a:lnTo>
                    <a:pt x="0" y="208"/>
                  </a:lnTo>
                  <a:close/>
                  <a:moveTo>
                    <a:pt x="52" y="41"/>
                  </a:moveTo>
                  <a:cubicBezTo>
                    <a:pt x="52" y="30"/>
                    <a:pt x="56" y="20"/>
                    <a:pt x="64" y="12"/>
                  </a:cubicBezTo>
                  <a:cubicBezTo>
                    <a:pt x="72" y="4"/>
                    <a:pt x="82" y="0"/>
                    <a:pt x="93" y="0"/>
                  </a:cubicBezTo>
                  <a:cubicBezTo>
                    <a:pt x="105" y="0"/>
                    <a:pt x="114" y="4"/>
                    <a:pt x="123" y="12"/>
                  </a:cubicBezTo>
                  <a:cubicBezTo>
                    <a:pt x="131" y="20"/>
                    <a:pt x="135" y="30"/>
                    <a:pt x="135" y="41"/>
                  </a:cubicBezTo>
                  <a:cubicBezTo>
                    <a:pt x="135" y="43"/>
                    <a:pt x="135" y="45"/>
                    <a:pt x="135" y="47"/>
                  </a:cubicBezTo>
                  <a:cubicBezTo>
                    <a:pt x="134" y="48"/>
                    <a:pt x="134" y="50"/>
                    <a:pt x="134" y="52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2" y="97"/>
                    <a:pt x="118" y="103"/>
                    <a:pt x="113" y="107"/>
                  </a:cubicBezTo>
                  <a:cubicBezTo>
                    <a:pt x="107" y="112"/>
                    <a:pt x="101" y="114"/>
                    <a:pt x="93" y="114"/>
                  </a:cubicBezTo>
                  <a:cubicBezTo>
                    <a:pt x="86" y="114"/>
                    <a:pt x="79" y="112"/>
                    <a:pt x="74" y="107"/>
                  </a:cubicBezTo>
                  <a:cubicBezTo>
                    <a:pt x="68" y="103"/>
                    <a:pt x="65" y="97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0"/>
                    <a:pt x="52" y="48"/>
                    <a:pt x="52" y="47"/>
                  </a:cubicBezTo>
                  <a:cubicBezTo>
                    <a:pt x="52" y="45"/>
                    <a:pt x="52" y="43"/>
                    <a:pt x="52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12">
            <a:extLst>
              <a:ext uri="{FF2B5EF4-FFF2-40B4-BE49-F238E27FC236}">
                <a16:creationId xmlns:a16="http://schemas.microsoft.com/office/drawing/2014/main" id="{1A4504C2-4715-400E-B40E-EF3C2BDB3BBD}"/>
              </a:ext>
            </a:extLst>
          </p:cNvPr>
          <p:cNvSpPr>
            <a:spLocks noEditPoints="1"/>
          </p:cNvSpPr>
          <p:nvPr/>
        </p:nvSpPr>
        <p:spPr bwMode="auto">
          <a:xfrm>
            <a:off x="987944" y="4305717"/>
            <a:ext cx="530951" cy="344590"/>
          </a:xfrm>
          <a:custGeom>
            <a:avLst/>
            <a:gdLst>
              <a:gd name="T0" fmla="*/ 14 w 229"/>
              <a:gd name="T1" fmla="*/ 148 h 148"/>
              <a:gd name="T2" fmla="*/ 6 w 229"/>
              <a:gd name="T3" fmla="*/ 111 h 148"/>
              <a:gd name="T4" fmla="*/ 10 w 229"/>
              <a:gd name="T5" fmla="*/ 102 h 148"/>
              <a:gd name="T6" fmla="*/ 20 w 229"/>
              <a:gd name="T7" fmla="*/ 99 h 148"/>
              <a:gd name="T8" fmla="*/ 48 w 229"/>
              <a:gd name="T9" fmla="*/ 103 h 148"/>
              <a:gd name="T10" fmla="*/ 40 w 229"/>
              <a:gd name="T11" fmla="*/ 148 h 148"/>
              <a:gd name="T12" fmla="*/ 85 w 229"/>
              <a:gd name="T13" fmla="*/ 63 h 148"/>
              <a:gd name="T14" fmla="*/ 81 w 229"/>
              <a:gd name="T15" fmla="*/ 75 h 148"/>
              <a:gd name="T16" fmla="*/ 70 w 229"/>
              <a:gd name="T17" fmla="*/ 84 h 148"/>
              <a:gd name="T18" fmla="*/ 56 w 229"/>
              <a:gd name="T19" fmla="*/ 84 h 148"/>
              <a:gd name="T20" fmla="*/ 46 w 229"/>
              <a:gd name="T21" fmla="*/ 75 h 148"/>
              <a:gd name="T22" fmla="*/ 43 w 229"/>
              <a:gd name="T23" fmla="*/ 69 h 148"/>
              <a:gd name="T24" fmla="*/ 35 w 229"/>
              <a:gd name="T25" fmla="*/ 36 h 148"/>
              <a:gd name="T26" fmla="*/ 44 w 229"/>
              <a:gd name="T27" fmla="*/ 16 h 148"/>
              <a:gd name="T28" fmla="*/ 63 w 229"/>
              <a:gd name="T29" fmla="*/ 8 h 148"/>
              <a:gd name="T30" fmla="*/ 80 w 229"/>
              <a:gd name="T31" fmla="*/ 13 h 148"/>
              <a:gd name="T32" fmla="*/ 78 w 229"/>
              <a:gd name="T33" fmla="*/ 36 h 148"/>
              <a:gd name="T34" fmla="*/ 166 w 229"/>
              <a:gd name="T35" fmla="*/ 97 h 148"/>
              <a:gd name="T36" fmla="*/ 174 w 229"/>
              <a:gd name="T37" fmla="*/ 104 h 148"/>
              <a:gd name="T38" fmla="*/ 182 w 229"/>
              <a:gd name="T39" fmla="*/ 148 h 148"/>
              <a:gd name="T40" fmla="*/ 63 w 229"/>
              <a:gd name="T41" fmla="*/ 148 h 148"/>
              <a:gd name="T42" fmla="*/ 54 w 229"/>
              <a:gd name="T43" fmla="*/ 109 h 148"/>
              <a:gd name="T44" fmla="*/ 59 w 229"/>
              <a:gd name="T45" fmla="*/ 100 h 148"/>
              <a:gd name="T46" fmla="*/ 68 w 229"/>
              <a:gd name="T47" fmla="*/ 96 h 148"/>
              <a:gd name="T48" fmla="*/ 136 w 229"/>
              <a:gd name="T49" fmla="*/ 64 h 148"/>
              <a:gd name="T50" fmla="*/ 134 w 229"/>
              <a:gd name="T51" fmla="*/ 71 h 148"/>
              <a:gd name="T52" fmla="*/ 122 w 229"/>
              <a:gd name="T53" fmla="*/ 80 h 148"/>
              <a:gd name="T54" fmla="*/ 107 w 229"/>
              <a:gd name="T55" fmla="*/ 80 h 148"/>
              <a:gd name="T56" fmla="*/ 96 w 229"/>
              <a:gd name="T57" fmla="*/ 71 h 148"/>
              <a:gd name="T58" fmla="*/ 86 w 229"/>
              <a:gd name="T59" fmla="*/ 37 h 148"/>
              <a:gd name="T60" fmla="*/ 85 w 229"/>
              <a:gd name="T61" fmla="*/ 29 h 148"/>
              <a:gd name="T62" fmla="*/ 94 w 229"/>
              <a:gd name="T63" fmla="*/ 8 h 148"/>
              <a:gd name="T64" fmla="*/ 115 w 229"/>
              <a:gd name="T65" fmla="*/ 0 h 148"/>
              <a:gd name="T66" fmla="*/ 136 w 229"/>
              <a:gd name="T67" fmla="*/ 8 h 148"/>
              <a:gd name="T68" fmla="*/ 145 w 229"/>
              <a:gd name="T69" fmla="*/ 29 h 148"/>
              <a:gd name="T70" fmla="*/ 144 w 229"/>
              <a:gd name="T71" fmla="*/ 37 h 148"/>
              <a:gd name="T72" fmla="*/ 186 w 229"/>
              <a:gd name="T73" fmla="*/ 69 h 148"/>
              <a:gd name="T74" fmla="*/ 179 w 229"/>
              <a:gd name="T75" fmla="*/ 80 h 148"/>
              <a:gd name="T76" fmla="*/ 166 w 229"/>
              <a:gd name="T77" fmla="*/ 85 h 148"/>
              <a:gd name="T78" fmla="*/ 153 w 229"/>
              <a:gd name="T79" fmla="*/ 80 h 148"/>
              <a:gd name="T80" fmla="*/ 146 w 229"/>
              <a:gd name="T81" fmla="*/ 69 h 148"/>
              <a:gd name="T82" fmla="*/ 151 w 229"/>
              <a:gd name="T83" fmla="*/ 36 h 148"/>
              <a:gd name="T84" fmla="*/ 150 w 229"/>
              <a:gd name="T85" fmla="*/ 13 h 148"/>
              <a:gd name="T86" fmla="*/ 166 w 229"/>
              <a:gd name="T87" fmla="*/ 8 h 148"/>
              <a:gd name="T88" fmla="*/ 186 w 229"/>
              <a:gd name="T89" fmla="*/ 16 h 148"/>
              <a:gd name="T90" fmla="*/ 194 w 229"/>
              <a:gd name="T91" fmla="*/ 36 h 148"/>
              <a:gd name="T92" fmla="*/ 186 w 229"/>
              <a:gd name="T93" fmla="*/ 69 h 148"/>
              <a:gd name="T94" fmla="*/ 184 w 229"/>
              <a:gd name="T95" fmla="*/ 109 h 148"/>
              <a:gd name="T96" fmla="*/ 177 w 229"/>
              <a:gd name="T97" fmla="*/ 99 h 148"/>
              <a:gd name="T98" fmla="*/ 215 w 229"/>
              <a:gd name="T99" fmla="*/ 100 h 148"/>
              <a:gd name="T100" fmla="*/ 222 w 229"/>
              <a:gd name="T101" fmla="*/ 106 h 148"/>
              <a:gd name="T102" fmla="*/ 229 w 229"/>
              <a:gd name="T103" fmla="*/ 148 h 148"/>
              <a:gd name="T104" fmla="*/ 189 w 229"/>
              <a:gd name="T105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48">
                <a:moveTo>
                  <a:pt x="40" y="148"/>
                </a:moveTo>
                <a:cubicBezTo>
                  <a:pt x="14" y="148"/>
                  <a:pt x="14" y="148"/>
                  <a:pt x="14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0"/>
                  <a:pt x="6" y="108"/>
                  <a:pt x="7" y="106"/>
                </a:cubicBezTo>
                <a:cubicBezTo>
                  <a:pt x="8" y="105"/>
                  <a:pt x="9" y="104"/>
                  <a:pt x="10" y="102"/>
                </a:cubicBezTo>
                <a:cubicBezTo>
                  <a:pt x="12" y="101"/>
                  <a:pt x="13" y="100"/>
                  <a:pt x="15" y="100"/>
                </a:cubicBezTo>
                <a:cubicBezTo>
                  <a:pt x="16" y="99"/>
                  <a:pt x="18" y="99"/>
                  <a:pt x="20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0" y="100"/>
                  <a:pt x="49" y="101"/>
                  <a:pt x="48" y="103"/>
                </a:cubicBezTo>
                <a:cubicBezTo>
                  <a:pt x="47" y="105"/>
                  <a:pt x="46" y="107"/>
                  <a:pt x="45" y="109"/>
                </a:cubicBezTo>
                <a:lnTo>
                  <a:pt x="40" y="148"/>
                </a:lnTo>
                <a:close/>
                <a:moveTo>
                  <a:pt x="78" y="36"/>
                </a:moveTo>
                <a:cubicBezTo>
                  <a:pt x="85" y="63"/>
                  <a:pt x="85" y="63"/>
                  <a:pt x="85" y="63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1"/>
                  <a:pt x="82" y="73"/>
                  <a:pt x="81" y="75"/>
                </a:cubicBezTo>
                <a:cubicBezTo>
                  <a:pt x="80" y="77"/>
                  <a:pt x="78" y="79"/>
                  <a:pt x="76" y="80"/>
                </a:cubicBezTo>
                <a:cubicBezTo>
                  <a:pt x="75" y="82"/>
                  <a:pt x="73" y="83"/>
                  <a:pt x="70" y="84"/>
                </a:cubicBezTo>
                <a:cubicBezTo>
                  <a:pt x="68" y="84"/>
                  <a:pt x="66" y="85"/>
                  <a:pt x="63" y="85"/>
                </a:cubicBezTo>
                <a:cubicBezTo>
                  <a:pt x="61" y="85"/>
                  <a:pt x="59" y="84"/>
                  <a:pt x="56" y="84"/>
                </a:cubicBezTo>
                <a:cubicBezTo>
                  <a:pt x="54" y="83"/>
                  <a:pt x="52" y="82"/>
                  <a:pt x="50" y="80"/>
                </a:cubicBezTo>
                <a:cubicBezTo>
                  <a:pt x="49" y="79"/>
                  <a:pt x="47" y="77"/>
                  <a:pt x="46" y="75"/>
                </a:cubicBezTo>
                <a:cubicBezTo>
                  <a:pt x="44" y="73"/>
                  <a:pt x="44" y="71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0"/>
                  <a:pt x="35" y="38"/>
                  <a:pt x="35" y="36"/>
                </a:cubicBezTo>
                <a:cubicBezTo>
                  <a:pt x="35" y="32"/>
                  <a:pt x="36" y="28"/>
                  <a:pt x="38" y="25"/>
                </a:cubicBezTo>
                <a:cubicBezTo>
                  <a:pt x="39" y="21"/>
                  <a:pt x="41" y="19"/>
                  <a:pt x="44" y="16"/>
                </a:cubicBezTo>
                <a:cubicBezTo>
                  <a:pt x="46" y="13"/>
                  <a:pt x="49" y="11"/>
                  <a:pt x="52" y="10"/>
                </a:cubicBezTo>
                <a:cubicBezTo>
                  <a:pt x="56" y="8"/>
                  <a:pt x="59" y="8"/>
                  <a:pt x="63" y="8"/>
                </a:cubicBezTo>
                <a:cubicBezTo>
                  <a:pt x="66" y="8"/>
                  <a:pt x="69" y="8"/>
                  <a:pt x="72" y="9"/>
                </a:cubicBezTo>
                <a:cubicBezTo>
                  <a:pt x="75" y="10"/>
                  <a:pt x="77" y="11"/>
                  <a:pt x="80" y="13"/>
                </a:cubicBezTo>
                <a:cubicBezTo>
                  <a:pt x="78" y="18"/>
                  <a:pt x="77" y="22"/>
                  <a:pt x="77" y="27"/>
                </a:cubicBezTo>
                <a:cubicBezTo>
                  <a:pt x="77" y="30"/>
                  <a:pt x="77" y="33"/>
                  <a:pt x="78" y="36"/>
                </a:cubicBezTo>
                <a:close/>
                <a:moveTo>
                  <a:pt x="161" y="96"/>
                </a:moveTo>
                <a:cubicBezTo>
                  <a:pt x="163" y="96"/>
                  <a:pt x="165" y="96"/>
                  <a:pt x="166" y="97"/>
                </a:cubicBezTo>
                <a:cubicBezTo>
                  <a:pt x="168" y="98"/>
                  <a:pt x="170" y="99"/>
                  <a:pt x="171" y="100"/>
                </a:cubicBezTo>
                <a:cubicBezTo>
                  <a:pt x="172" y="101"/>
                  <a:pt x="173" y="102"/>
                  <a:pt x="174" y="104"/>
                </a:cubicBezTo>
                <a:cubicBezTo>
                  <a:pt x="175" y="106"/>
                  <a:pt x="176" y="107"/>
                  <a:pt x="176" y="109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7"/>
                  <a:pt x="54" y="106"/>
                  <a:pt x="55" y="104"/>
                </a:cubicBezTo>
                <a:cubicBezTo>
                  <a:pt x="56" y="102"/>
                  <a:pt x="57" y="101"/>
                  <a:pt x="59" y="100"/>
                </a:cubicBezTo>
                <a:cubicBezTo>
                  <a:pt x="60" y="99"/>
                  <a:pt x="62" y="98"/>
                  <a:pt x="63" y="97"/>
                </a:cubicBezTo>
                <a:cubicBezTo>
                  <a:pt x="65" y="96"/>
                  <a:pt x="67" y="96"/>
                  <a:pt x="68" y="96"/>
                </a:cubicBezTo>
                <a:lnTo>
                  <a:pt x="161" y="96"/>
                </a:lnTo>
                <a:close/>
                <a:moveTo>
                  <a:pt x="136" y="64"/>
                </a:moveTo>
                <a:cubicBezTo>
                  <a:pt x="136" y="64"/>
                  <a:pt x="136" y="64"/>
                  <a:pt x="136" y="64"/>
                </a:cubicBezTo>
                <a:cubicBezTo>
                  <a:pt x="136" y="67"/>
                  <a:pt x="135" y="69"/>
                  <a:pt x="134" y="71"/>
                </a:cubicBezTo>
                <a:cubicBezTo>
                  <a:pt x="132" y="73"/>
                  <a:pt x="131" y="75"/>
                  <a:pt x="129" y="76"/>
                </a:cubicBezTo>
                <a:cubicBezTo>
                  <a:pt x="127" y="78"/>
                  <a:pt x="125" y="79"/>
                  <a:pt x="122" y="80"/>
                </a:cubicBezTo>
                <a:cubicBezTo>
                  <a:pt x="120" y="81"/>
                  <a:pt x="117" y="81"/>
                  <a:pt x="115" y="81"/>
                </a:cubicBezTo>
                <a:cubicBezTo>
                  <a:pt x="112" y="81"/>
                  <a:pt x="110" y="81"/>
                  <a:pt x="107" y="80"/>
                </a:cubicBezTo>
                <a:cubicBezTo>
                  <a:pt x="105" y="79"/>
                  <a:pt x="103" y="78"/>
                  <a:pt x="101" y="76"/>
                </a:cubicBezTo>
                <a:cubicBezTo>
                  <a:pt x="99" y="75"/>
                  <a:pt x="98" y="73"/>
                  <a:pt x="96" y="71"/>
                </a:cubicBezTo>
                <a:cubicBezTo>
                  <a:pt x="95" y="69"/>
                  <a:pt x="94" y="67"/>
                  <a:pt x="93" y="64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36"/>
                  <a:pt x="86" y="34"/>
                  <a:pt x="85" y="33"/>
                </a:cubicBezTo>
                <a:cubicBezTo>
                  <a:pt x="85" y="32"/>
                  <a:pt x="85" y="31"/>
                  <a:pt x="85" y="29"/>
                </a:cubicBezTo>
                <a:cubicBezTo>
                  <a:pt x="85" y="25"/>
                  <a:pt x="86" y="21"/>
                  <a:pt x="87" y="18"/>
                </a:cubicBezTo>
                <a:cubicBezTo>
                  <a:pt x="89" y="14"/>
                  <a:pt x="91" y="11"/>
                  <a:pt x="94" y="8"/>
                </a:cubicBezTo>
                <a:cubicBezTo>
                  <a:pt x="97" y="6"/>
                  <a:pt x="100" y="3"/>
                  <a:pt x="103" y="2"/>
                </a:cubicBezTo>
                <a:cubicBezTo>
                  <a:pt x="107" y="0"/>
                  <a:pt x="111" y="0"/>
                  <a:pt x="115" y="0"/>
                </a:cubicBezTo>
                <a:cubicBezTo>
                  <a:pt x="119" y="0"/>
                  <a:pt x="123" y="0"/>
                  <a:pt x="126" y="2"/>
                </a:cubicBezTo>
                <a:cubicBezTo>
                  <a:pt x="130" y="3"/>
                  <a:pt x="133" y="6"/>
                  <a:pt x="136" y="8"/>
                </a:cubicBezTo>
                <a:cubicBezTo>
                  <a:pt x="139" y="11"/>
                  <a:pt x="141" y="14"/>
                  <a:pt x="142" y="18"/>
                </a:cubicBezTo>
                <a:cubicBezTo>
                  <a:pt x="144" y="21"/>
                  <a:pt x="145" y="25"/>
                  <a:pt x="145" y="29"/>
                </a:cubicBezTo>
                <a:cubicBezTo>
                  <a:pt x="145" y="32"/>
                  <a:pt x="144" y="34"/>
                  <a:pt x="143" y="37"/>
                </a:cubicBezTo>
                <a:cubicBezTo>
                  <a:pt x="144" y="37"/>
                  <a:pt x="144" y="37"/>
                  <a:pt x="144" y="37"/>
                </a:cubicBezTo>
                <a:lnTo>
                  <a:pt x="136" y="64"/>
                </a:lnTo>
                <a:close/>
                <a:moveTo>
                  <a:pt x="186" y="69"/>
                </a:moveTo>
                <a:cubicBezTo>
                  <a:pt x="186" y="71"/>
                  <a:pt x="185" y="73"/>
                  <a:pt x="184" y="75"/>
                </a:cubicBezTo>
                <a:cubicBezTo>
                  <a:pt x="182" y="77"/>
                  <a:pt x="181" y="79"/>
                  <a:pt x="179" y="80"/>
                </a:cubicBezTo>
                <a:cubicBezTo>
                  <a:pt x="177" y="82"/>
                  <a:pt x="175" y="83"/>
                  <a:pt x="173" y="84"/>
                </a:cubicBezTo>
                <a:cubicBezTo>
                  <a:pt x="171" y="84"/>
                  <a:pt x="168" y="85"/>
                  <a:pt x="166" y="85"/>
                </a:cubicBezTo>
                <a:cubicBezTo>
                  <a:pt x="163" y="85"/>
                  <a:pt x="161" y="84"/>
                  <a:pt x="159" y="84"/>
                </a:cubicBezTo>
                <a:cubicBezTo>
                  <a:pt x="157" y="83"/>
                  <a:pt x="155" y="82"/>
                  <a:pt x="153" y="80"/>
                </a:cubicBezTo>
                <a:cubicBezTo>
                  <a:pt x="151" y="79"/>
                  <a:pt x="150" y="77"/>
                  <a:pt x="148" y="75"/>
                </a:cubicBezTo>
                <a:cubicBezTo>
                  <a:pt x="147" y="73"/>
                  <a:pt x="146" y="71"/>
                  <a:pt x="146" y="69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2" y="34"/>
                  <a:pt x="153" y="31"/>
                  <a:pt x="153" y="27"/>
                </a:cubicBezTo>
                <a:cubicBezTo>
                  <a:pt x="153" y="22"/>
                  <a:pt x="152" y="18"/>
                  <a:pt x="150" y="13"/>
                </a:cubicBezTo>
                <a:cubicBezTo>
                  <a:pt x="152" y="11"/>
                  <a:pt x="154" y="10"/>
                  <a:pt x="157" y="9"/>
                </a:cubicBezTo>
                <a:cubicBezTo>
                  <a:pt x="160" y="8"/>
                  <a:pt x="163" y="8"/>
                  <a:pt x="166" y="8"/>
                </a:cubicBezTo>
                <a:cubicBezTo>
                  <a:pt x="170" y="8"/>
                  <a:pt x="173" y="8"/>
                  <a:pt x="177" y="10"/>
                </a:cubicBezTo>
                <a:cubicBezTo>
                  <a:pt x="180" y="11"/>
                  <a:pt x="183" y="13"/>
                  <a:pt x="186" y="16"/>
                </a:cubicBezTo>
                <a:cubicBezTo>
                  <a:pt x="188" y="19"/>
                  <a:pt x="190" y="21"/>
                  <a:pt x="192" y="25"/>
                </a:cubicBezTo>
                <a:cubicBezTo>
                  <a:pt x="193" y="28"/>
                  <a:pt x="194" y="32"/>
                  <a:pt x="194" y="36"/>
                </a:cubicBezTo>
                <a:cubicBezTo>
                  <a:pt x="194" y="38"/>
                  <a:pt x="194" y="40"/>
                  <a:pt x="193" y="43"/>
                </a:cubicBezTo>
                <a:lnTo>
                  <a:pt x="186" y="69"/>
                </a:lnTo>
                <a:close/>
                <a:moveTo>
                  <a:pt x="189" y="14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84" y="107"/>
                  <a:pt x="183" y="105"/>
                  <a:pt x="182" y="103"/>
                </a:cubicBezTo>
                <a:cubicBezTo>
                  <a:pt x="180" y="101"/>
                  <a:pt x="179" y="100"/>
                  <a:pt x="177" y="99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11" y="99"/>
                  <a:pt x="213" y="99"/>
                  <a:pt x="215" y="100"/>
                </a:cubicBezTo>
                <a:cubicBezTo>
                  <a:pt x="216" y="100"/>
                  <a:pt x="218" y="101"/>
                  <a:pt x="219" y="102"/>
                </a:cubicBezTo>
                <a:cubicBezTo>
                  <a:pt x="220" y="104"/>
                  <a:pt x="221" y="105"/>
                  <a:pt x="222" y="106"/>
                </a:cubicBezTo>
                <a:cubicBezTo>
                  <a:pt x="223" y="108"/>
                  <a:pt x="224" y="110"/>
                  <a:pt x="224" y="111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15" y="148"/>
                  <a:pt x="215" y="148"/>
                  <a:pt x="215" y="148"/>
                </a:cubicBezTo>
                <a:lnTo>
                  <a:pt x="189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Oval 20">
            <a:extLst>
              <a:ext uri="{FF2B5EF4-FFF2-40B4-BE49-F238E27FC236}">
                <a16:creationId xmlns:a16="http://schemas.microsoft.com/office/drawing/2014/main" id="{C853FC45-0317-4B7C-944E-6C07B3A85CC1}"/>
              </a:ext>
            </a:extLst>
          </p:cNvPr>
          <p:cNvSpPr/>
          <p:nvPr/>
        </p:nvSpPr>
        <p:spPr>
          <a:xfrm>
            <a:off x="783178" y="5269030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8854845-EE66-4635-B13C-8097334D7F7C}"/>
              </a:ext>
            </a:extLst>
          </p:cNvPr>
          <p:cNvGrpSpPr/>
          <p:nvPr/>
        </p:nvGrpSpPr>
        <p:grpSpPr>
          <a:xfrm>
            <a:off x="783178" y="5288236"/>
            <a:ext cx="914162" cy="914162"/>
            <a:chOff x="2793331" y="4142794"/>
            <a:chExt cx="914162" cy="914162"/>
          </a:xfrm>
        </p:grpSpPr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44A3922B-B6B7-4FC2-8C2D-7FB6DD98C1A8}"/>
                </a:ext>
              </a:extLst>
            </p:cNvPr>
            <p:cNvSpPr/>
            <p:nvPr/>
          </p:nvSpPr>
          <p:spPr>
            <a:xfrm>
              <a:off x="2793331" y="4142794"/>
              <a:ext cx="914162" cy="914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07EFCF-6B19-46C0-86F3-C3700600E930}"/>
                </a:ext>
              </a:extLst>
            </p:cNvPr>
            <p:cNvGrpSpPr/>
            <p:nvPr/>
          </p:nvGrpSpPr>
          <p:grpSpPr>
            <a:xfrm>
              <a:off x="2883415" y="4362260"/>
              <a:ext cx="749836" cy="414271"/>
              <a:chOff x="2883415" y="4362260"/>
              <a:chExt cx="749836" cy="414271"/>
            </a:xfrm>
          </p:grpSpPr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F9D50E3D-DFF0-4370-884A-B72B98267C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3415" y="4362260"/>
                <a:ext cx="490595" cy="41427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27F9E517-E02A-481C-8E1F-97CFF62C04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191655" y="4423220"/>
                <a:ext cx="441596" cy="35331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BC5BD44-C63A-4C3F-8C3B-BBDF1225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600" y="407545"/>
            <a:ext cx="5913140" cy="6102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445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7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285873" y="435976"/>
            <a:ext cx="22193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개발 과정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1261484" y="1103070"/>
            <a:ext cx="22437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96B06A-7E9A-4C0A-A11E-937126D933C9}"/>
              </a:ext>
            </a:extLst>
          </p:cNvPr>
          <p:cNvGrpSpPr/>
          <p:nvPr/>
        </p:nvGrpSpPr>
        <p:grpSpPr>
          <a:xfrm>
            <a:off x="783178" y="2801346"/>
            <a:ext cx="3733464" cy="914162"/>
            <a:chOff x="783178" y="2801346"/>
            <a:chExt cx="3733464" cy="91416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A7FD340-72F3-4BD8-8709-10A02A7785CD}"/>
                </a:ext>
              </a:extLst>
            </p:cNvPr>
            <p:cNvGrpSpPr/>
            <p:nvPr/>
          </p:nvGrpSpPr>
          <p:grpSpPr>
            <a:xfrm>
              <a:off x="783178" y="2801346"/>
              <a:ext cx="914162" cy="914162"/>
              <a:chOff x="5731706" y="2971918"/>
              <a:chExt cx="914162" cy="914162"/>
            </a:xfrm>
          </p:grpSpPr>
          <p:sp>
            <p:nvSpPr>
              <p:cNvPr id="47" name="Oval 20">
                <a:extLst>
                  <a:ext uri="{FF2B5EF4-FFF2-40B4-BE49-F238E27FC236}">
                    <a16:creationId xmlns:a16="http://schemas.microsoft.com/office/drawing/2014/main" id="{5742188D-0C3A-41C9-8042-C36DDF991A2A}"/>
                  </a:ext>
                </a:extLst>
              </p:cNvPr>
              <p:cNvSpPr/>
              <p:nvPr/>
            </p:nvSpPr>
            <p:spPr>
              <a:xfrm>
                <a:off x="5731706" y="2971918"/>
                <a:ext cx="914162" cy="91416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F4912E08-330D-49E4-9BCE-358951F455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6948" y="3193596"/>
                <a:ext cx="530951" cy="43601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53CEB99-9978-429F-8B4E-ED0538B66FB2}"/>
                </a:ext>
              </a:extLst>
            </p:cNvPr>
            <p:cNvGrpSpPr/>
            <p:nvPr/>
          </p:nvGrpSpPr>
          <p:grpSpPr>
            <a:xfrm>
              <a:off x="1871403" y="2973751"/>
              <a:ext cx="2645239" cy="566279"/>
              <a:chOff x="6819931" y="1546848"/>
              <a:chExt cx="2645239" cy="56627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7DC10D-8355-4068-8CDF-F04C515E7AD4}"/>
                  </a:ext>
                </a:extLst>
              </p:cNvPr>
              <p:cNvSpPr txBox="1"/>
              <p:nvPr/>
            </p:nvSpPr>
            <p:spPr>
              <a:xfrm>
                <a:off x="6819933" y="1546848"/>
                <a:ext cx="7970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Roboto Thin" charset="0"/>
                  </a:rPr>
                  <a:t>DB </a:t>
                </a: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Roboto Thin" charset="0"/>
                  </a:rPr>
                  <a:t>구축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C956C3-1F83-4E6E-B077-9222A55CCE33}"/>
                  </a:ext>
                </a:extLst>
              </p:cNvPr>
              <p:cNvSpPr txBox="1"/>
              <p:nvPr/>
            </p:nvSpPr>
            <p:spPr>
              <a:xfrm>
                <a:off x="6819931" y="1851517"/>
                <a:ext cx="2645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Roboto Thin" charset="0"/>
                  </a:rPr>
                  <a:t>Mysql</a:t>
                </a:r>
                <a:r>
                  <a:rPr lang="ko-KR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Roboto Thin" charset="0"/>
                  </a:rPr>
                  <a:t> 이용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endParaRPr>
              </a:p>
            </p:txBody>
          </p:sp>
        </p:grp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C75EA72-A496-497A-957F-9B34B4FAA2DF}"/>
              </a:ext>
            </a:extLst>
          </p:cNvPr>
          <p:cNvGrpSpPr/>
          <p:nvPr/>
        </p:nvGrpSpPr>
        <p:grpSpPr>
          <a:xfrm>
            <a:off x="783178" y="4044791"/>
            <a:ext cx="4408582" cy="914162"/>
            <a:chOff x="5731706" y="1374443"/>
            <a:chExt cx="4408582" cy="914162"/>
          </a:xfrm>
        </p:grpSpPr>
        <p:sp>
          <p:nvSpPr>
            <p:cNvPr id="25" name="Oval 14">
              <a:extLst>
                <a:ext uri="{FF2B5EF4-FFF2-40B4-BE49-F238E27FC236}">
                  <a16:creationId xmlns:a16="http://schemas.microsoft.com/office/drawing/2014/main" id="{252972D4-200B-4B21-89D1-C2760E803503}"/>
                </a:ext>
              </a:extLst>
            </p:cNvPr>
            <p:cNvSpPr/>
            <p:nvPr/>
          </p:nvSpPr>
          <p:spPr>
            <a:xfrm>
              <a:off x="5731706" y="1374443"/>
              <a:ext cx="914162" cy="914162"/>
            </a:xfrm>
            <a:prstGeom prst="ellipse">
              <a:avLst/>
            </a:prstGeom>
            <a:solidFill>
              <a:srgbClr val="FFC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8B1A26-71F2-43BA-B6D6-5ED58C144536}"/>
                </a:ext>
              </a:extLst>
            </p:cNvPr>
            <p:cNvSpPr txBox="1"/>
            <p:nvPr/>
          </p:nvSpPr>
          <p:spPr>
            <a:xfrm>
              <a:off x="6819933" y="1497329"/>
              <a:ext cx="13304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서버 구축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E69C97F-FF59-4E12-A55D-96A8B3AC8CCB}"/>
                </a:ext>
              </a:extLst>
            </p:cNvPr>
            <p:cNvSpPr txBox="1"/>
            <p:nvPr/>
          </p:nvSpPr>
          <p:spPr>
            <a:xfrm>
              <a:off x="6819931" y="1801998"/>
              <a:ext cx="33203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AWS(ec2 rds, s3), Node.js </a:t>
              </a:r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이용</a:t>
              </a:r>
              <a:endParaRPr lang="en-US" altLang="ko-KR" sz="14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FA1D72A-4A99-4442-9B6E-F5E6367D6F01}"/>
              </a:ext>
            </a:extLst>
          </p:cNvPr>
          <p:cNvGrpSpPr/>
          <p:nvPr/>
        </p:nvGrpSpPr>
        <p:grpSpPr>
          <a:xfrm>
            <a:off x="1871403" y="5442971"/>
            <a:ext cx="2751397" cy="735556"/>
            <a:chOff x="6819931" y="1404802"/>
            <a:chExt cx="2751397" cy="73555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B5FC59-94CC-4564-BBAF-6AED4224D447}"/>
                </a:ext>
              </a:extLst>
            </p:cNvPr>
            <p:cNvSpPr txBox="1"/>
            <p:nvPr/>
          </p:nvSpPr>
          <p:spPr>
            <a:xfrm>
              <a:off x="6819933" y="1404802"/>
              <a:ext cx="12298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채팅 서버 구축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F1A04E-AA21-40D5-98FC-B8FA0B9D43F3}"/>
                </a:ext>
              </a:extLst>
            </p:cNvPr>
            <p:cNvSpPr txBox="1"/>
            <p:nvPr/>
          </p:nvSpPr>
          <p:spPr>
            <a:xfrm>
              <a:off x="6819931" y="1709471"/>
              <a:ext cx="27513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Firebase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의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Realtime Database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를 통해</a:t>
              </a:r>
              <a:endParaRPr lang="en-US" altLang="ko-KR" sz="110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  <a:p>
              <a:pPr algn="just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모임 참가자들과 실시간 채팅 가능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(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예정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)</a:t>
              </a:r>
              <a:endPara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E5ED12A-79E6-4139-86D7-910E9D5F9ED6}"/>
              </a:ext>
            </a:extLst>
          </p:cNvPr>
          <p:cNvGrpSpPr/>
          <p:nvPr/>
        </p:nvGrpSpPr>
        <p:grpSpPr>
          <a:xfrm>
            <a:off x="783178" y="1557901"/>
            <a:ext cx="3733464" cy="914162"/>
            <a:chOff x="5731706" y="1374443"/>
            <a:chExt cx="3733464" cy="914162"/>
          </a:xfrm>
        </p:grpSpPr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3A91C097-55B2-450C-BE90-3D67F3D93FC0}"/>
                </a:ext>
              </a:extLst>
            </p:cNvPr>
            <p:cNvSpPr/>
            <p:nvPr/>
          </p:nvSpPr>
          <p:spPr>
            <a:xfrm>
              <a:off x="5731706" y="1374443"/>
              <a:ext cx="914162" cy="914162"/>
            </a:xfrm>
            <a:prstGeom prst="ellipse">
              <a:avLst/>
            </a:prstGeom>
            <a:solidFill>
              <a:srgbClr val="FFC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27F089-EB2A-4CDB-BCF6-FA12B829062F}"/>
                </a:ext>
              </a:extLst>
            </p:cNvPr>
            <p:cNvSpPr txBox="1"/>
            <p:nvPr/>
          </p:nvSpPr>
          <p:spPr>
            <a:xfrm>
              <a:off x="6819933" y="152021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UI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7C6439-02C5-4F01-BBB8-2D57D59C84D7}"/>
                </a:ext>
              </a:extLst>
            </p:cNvPr>
            <p:cNvSpPr txBox="1"/>
            <p:nvPr/>
          </p:nvSpPr>
          <p:spPr>
            <a:xfrm>
              <a:off x="6819931" y="1824880"/>
              <a:ext cx="2645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어플리케이션의 전체적인 흐름과 각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UI 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작성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014F7BB-3940-4D70-A28B-0391E114C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0306" y="1552516"/>
              <a:ext cx="436011" cy="481724"/>
            </a:xfrm>
            <a:custGeom>
              <a:avLst/>
              <a:gdLst>
                <a:gd name="T0" fmla="*/ 0 w 187"/>
                <a:gd name="T1" fmla="*/ 208 h 208"/>
                <a:gd name="T2" fmla="*/ 7 w 187"/>
                <a:gd name="T3" fmla="*/ 154 h 208"/>
                <a:gd name="T4" fmla="*/ 15 w 187"/>
                <a:gd name="T5" fmla="*/ 140 h 208"/>
                <a:gd name="T6" fmla="*/ 28 w 187"/>
                <a:gd name="T7" fmla="*/ 135 h 208"/>
                <a:gd name="T8" fmla="*/ 158 w 187"/>
                <a:gd name="T9" fmla="*/ 135 h 208"/>
                <a:gd name="T10" fmla="*/ 172 w 187"/>
                <a:gd name="T11" fmla="*/ 140 h 208"/>
                <a:gd name="T12" fmla="*/ 179 w 187"/>
                <a:gd name="T13" fmla="*/ 154 h 208"/>
                <a:gd name="T14" fmla="*/ 187 w 187"/>
                <a:gd name="T15" fmla="*/ 208 h 208"/>
                <a:gd name="T16" fmla="*/ 0 w 187"/>
                <a:gd name="T17" fmla="*/ 208 h 208"/>
                <a:gd name="T18" fmla="*/ 52 w 187"/>
                <a:gd name="T19" fmla="*/ 41 h 208"/>
                <a:gd name="T20" fmla="*/ 64 w 187"/>
                <a:gd name="T21" fmla="*/ 12 h 208"/>
                <a:gd name="T22" fmla="*/ 93 w 187"/>
                <a:gd name="T23" fmla="*/ 0 h 208"/>
                <a:gd name="T24" fmla="*/ 123 w 187"/>
                <a:gd name="T25" fmla="*/ 12 h 208"/>
                <a:gd name="T26" fmla="*/ 135 w 187"/>
                <a:gd name="T27" fmla="*/ 41 h 208"/>
                <a:gd name="T28" fmla="*/ 135 w 187"/>
                <a:gd name="T29" fmla="*/ 47 h 208"/>
                <a:gd name="T30" fmla="*/ 134 w 187"/>
                <a:gd name="T31" fmla="*/ 52 h 208"/>
                <a:gd name="T32" fmla="*/ 124 w 187"/>
                <a:gd name="T33" fmla="*/ 90 h 208"/>
                <a:gd name="T34" fmla="*/ 124 w 187"/>
                <a:gd name="T35" fmla="*/ 90 h 208"/>
                <a:gd name="T36" fmla="*/ 113 w 187"/>
                <a:gd name="T37" fmla="*/ 107 h 208"/>
                <a:gd name="T38" fmla="*/ 93 w 187"/>
                <a:gd name="T39" fmla="*/ 114 h 208"/>
                <a:gd name="T40" fmla="*/ 74 w 187"/>
                <a:gd name="T41" fmla="*/ 107 h 208"/>
                <a:gd name="T42" fmla="*/ 63 w 187"/>
                <a:gd name="T43" fmla="*/ 90 h 208"/>
                <a:gd name="T44" fmla="*/ 63 w 187"/>
                <a:gd name="T45" fmla="*/ 90 h 208"/>
                <a:gd name="T46" fmla="*/ 53 w 187"/>
                <a:gd name="T47" fmla="*/ 52 h 208"/>
                <a:gd name="T48" fmla="*/ 52 w 187"/>
                <a:gd name="T49" fmla="*/ 47 h 208"/>
                <a:gd name="T50" fmla="*/ 52 w 187"/>
                <a:gd name="T51" fmla="*/ 4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7" h="208">
                  <a:moveTo>
                    <a:pt x="0" y="208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8" y="149"/>
                    <a:pt x="11" y="144"/>
                    <a:pt x="15" y="140"/>
                  </a:cubicBezTo>
                  <a:cubicBezTo>
                    <a:pt x="19" y="137"/>
                    <a:pt x="23" y="135"/>
                    <a:pt x="28" y="135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3" y="135"/>
                    <a:pt x="168" y="137"/>
                    <a:pt x="172" y="140"/>
                  </a:cubicBezTo>
                  <a:cubicBezTo>
                    <a:pt x="176" y="144"/>
                    <a:pt x="178" y="148"/>
                    <a:pt x="179" y="154"/>
                  </a:cubicBezTo>
                  <a:cubicBezTo>
                    <a:pt x="187" y="208"/>
                    <a:pt x="187" y="208"/>
                    <a:pt x="187" y="208"/>
                  </a:cubicBezTo>
                  <a:lnTo>
                    <a:pt x="0" y="208"/>
                  </a:lnTo>
                  <a:close/>
                  <a:moveTo>
                    <a:pt x="52" y="41"/>
                  </a:moveTo>
                  <a:cubicBezTo>
                    <a:pt x="52" y="30"/>
                    <a:pt x="56" y="20"/>
                    <a:pt x="64" y="12"/>
                  </a:cubicBezTo>
                  <a:cubicBezTo>
                    <a:pt x="72" y="4"/>
                    <a:pt x="82" y="0"/>
                    <a:pt x="93" y="0"/>
                  </a:cubicBezTo>
                  <a:cubicBezTo>
                    <a:pt x="105" y="0"/>
                    <a:pt x="114" y="4"/>
                    <a:pt x="123" y="12"/>
                  </a:cubicBezTo>
                  <a:cubicBezTo>
                    <a:pt x="131" y="20"/>
                    <a:pt x="135" y="30"/>
                    <a:pt x="135" y="41"/>
                  </a:cubicBezTo>
                  <a:cubicBezTo>
                    <a:pt x="135" y="43"/>
                    <a:pt x="135" y="45"/>
                    <a:pt x="135" y="47"/>
                  </a:cubicBezTo>
                  <a:cubicBezTo>
                    <a:pt x="134" y="48"/>
                    <a:pt x="134" y="50"/>
                    <a:pt x="134" y="52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2" y="97"/>
                    <a:pt x="118" y="103"/>
                    <a:pt x="113" y="107"/>
                  </a:cubicBezTo>
                  <a:cubicBezTo>
                    <a:pt x="107" y="112"/>
                    <a:pt x="101" y="114"/>
                    <a:pt x="93" y="114"/>
                  </a:cubicBezTo>
                  <a:cubicBezTo>
                    <a:pt x="86" y="114"/>
                    <a:pt x="79" y="112"/>
                    <a:pt x="74" y="107"/>
                  </a:cubicBezTo>
                  <a:cubicBezTo>
                    <a:pt x="68" y="103"/>
                    <a:pt x="65" y="97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0"/>
                    <a:pt x="52" y="48"/>
                    <a:pt x="52" y="47"/>
                  </a:cubicBezTo>
                  <a:cubicBezTo>
                    <a:pt x="52" y="45"/>
                    <a:pt x="52" y="43"/>
                    <a:pt x="52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12">
            <a:extLst>
              <a:ext uri="{FF2B5EF4-FFF2-40B4-BE49-F238E27FC236}">
                <a16:creationId xmlns:a16="http://schemas.microsoft.com/office/drawing/2014/main" id="{1A4504C2-4715-400E-B40E-EF3C2BDB3BBD}"/>
              </a:ext>
            </a:extLst>
          </p:cNvPr>
          <p:cNvSpPr>
            <a:spLocks noEditPoints="1"/>
          </p:cNvSpPr>
          <p:nvPr/>
        </p:nvSpPr>
        <p:spPr bwMode="auto">
          <a:xfrm>
            <a:off x="987944" y="4305717"/>
            <a:ext cx="530951" cy="344590"/>
          </a:xfrm>
          <a:custGeom>
            <a:avLst/>
            <a:gdLst>
              <a:gd name="T0" fmla="*/ 14 w 229"/>
              <a:gd name="T1" fmla="*/ 148 h 148"/>
              <a:gd name="T2" fmla="*/ 6 w 229"/>
              <a:gd name="T3" fmla="*/ 111 h 148"/>
              <a:gd name="T4" fmla="*/ 10 w 229"/>
              <a:gd name="T5" fmla="*/ 102 h 148"/>
              <a:gd name="T6" fmla="*/ 20 w 229"/>
              <a:gd name="T7" fmla="*/ 99 h 148"/>
              <a:gd name="T8" fmla="*/ 48 w 229"/>
              <a:gd name="T9" fmla="*/ 103 h 148"/>
              <a:gd name="T10" fmla="*/ 40 w 229"/>
              <a:gd name="T11" fmla="*/ 148 h 148"/>
              <a:gd name="T12" fmla="*/ 85 w 229"/>
              <a:gd name="T13" fmla="*/ 63 h 148"/>
              <a:gd name="T14" fmla="*/ 81 w 229"/>
              <a:gd name="T15" fmla="*/ 75 h 148"/>
              <a:gd name="T16" fmla="*/ 70 w 229"/>
              <a:gd name="T17" fmla="*/ 84 h 148"/>
              <a:gd name="T18" fmla="*/ 56 w 229"/>
              <a:gd name="T19" fmla="*/ 84 h 148"/>
              <a:gd name="T20" fmla="*/ 46 w 229"/>
              <a:gd name="T21" fmla="*/ 75 h 148"/>
              <a:gd name="T22" fmla="*/ 43 w 229"/>
              <a:gd name="T23" fmla="*/ 69 h 148"/>
              <a:gd name="T24" fmla="*/ 35 w 229"/>
              <a:gd name="T25" fmla="*/ 36 h 148"/>
              <a:gd name="T26" fmla="*/ 44 w 229"/>
              <a:gd name="T27" fmla="*/ 16 h 148"/>
              <a:gd name="T28" fmla="*/ 63 w 229"/>
              <a:gd name="T29" fmla="*/ 8 h 148"/>
              <a:gd name="T30" fmla="*/ 80 w 229"/>
              <a:gd name="T31" fmla="*/ 13 h 148"/>
              <a:gd name="T32" fmla="*/ 78 w 229"/>
              <a:gd name="T33" fmla="*/ 36 h 148"/>
              <a:gd name="T34" fmla="*/ 166 w 229"/>
              <a:gd name="T35" fmla="*/ 97 h 148"/>
              <a:gd name="T36" fmla="*/ 174 w 229"/>
              <a:gd name="T37" fmla="*/ 104 h 148"/>
              <a:gd name="T38" fmla="*/ 182 w 229"/>
              <a:gd name="T39" fmla="*/ 148 h 148"/>
              <a:gd name="T40" fmla="*/ 63 w 229"/>
              <a:gd name="T41" fmla="*/ 148 h 148"/>
              <a:gd name="T42" fmla="*/ 54 w 229"/>
              <a:gd name="T43" fmla="*/ 109 h 148"/>
              <a:gd name="T44" fmla="*/ 59 w 229"/>
              <a:gd name="T45" fmla="*/ 100 h 148"/>
              <a:gd name="T46" fmla="*/ 68 w 229"/>
              <a:gd name="T47" fmla="*/ 96 h 148"/>
              <a:gd name="T48" fmla="*/ 136 w 229"/>
              <a:gd name="T49" fmla="*/ 64 h 148"/>
              <a:gd name="T50" fmla="*/ 134 w 229"/>
              <a:gd name="T51" fmla="*/ 71 h 148"/>
              <a:gd name="T52" fmla="*/ 122 w 229"/>
              <a:gd name="T53" fmla="*/ 80 h 148"/>
              <a:gd name="T54" fmla="*/ 107 w 229"/>
              <a:gd name="T55" fmla="*/ 80 h 148"/>
              <a:gd name="T56" fmla="*/ 96 w 229"/>
              <a:gd name="T57" fmla="*/ 71 h 148"/>
              <a:gd name="T58" fmla="*/ 86 w 229"/>
              <a:gd name="T59" fmla="*/ 37 h 148"/>
              <a:gd name="T60" fmla="*/ 85 w 229"/>
              <a:gd name="T61" fmla="*/ 29 h 148"/>
              <a:gd name="T62" fmla="*/ 94 w 229"/>
              <a:gd name="T63" fmla="*/ 8 h 148"/>
              <a:gd name="T64" fmla="*/ 115 w 229"/>
              <a:gd name="T65" fmla="*/ 0 h 148"/>
              <a:gd name="T66" fmla="*/ 136 w 229"/>
              <a:gd name="T67" fmla="*/ 8 h 148"/>
              <a:gd name="T68" fmla="*/ 145 w 229"/>
              <a:gd name="T69" fmla="*/ 29 h 148"/>
              <a:gd name="T70" fmla="*/ 144 w 229"/>
              <a:gd name="T71" fmla="*/ 37 h 148"/>
              <a:gd name="T72" fmla="*/ 186 w 229"/>
              <a:gd name="T73" fmla="*/ 69 h 148"/>
              <a:gd name="T74" fmla="*/ 179 w 229"/>
              <a:gd name="T75" fmla="*/ 80 h 148"/>
              <a:gd name="T76" fmla="*/ 166 w 229"/>
              <a:gd name="T77" fmla="*/ 85 h 148"/>
              <a:gd name="T78" fmla="*/ 153 w 229"/>
              <a:gd name="T79" fmla="*/ 80 h 148"/>
              <a:gd name="T80" fmla="*/ 146 w 229"/>
              <a:gd name="T81" fmla="*/ 69 h 148"/>
              <a:gd name="T82" fmla="*/ 151 w 229"/>
              <a:gd name="T83" fmla="*/ 36 h 148"/>
              <a:gd name="T84" fmla="*/ 150 w 229"/>
              <a:gd name="T85" fmla="*/ 13 h 148"/>
              <a:gd name="T86" fmla="*/ 166 w 229"/>
              <a:gd name="T87" fmla="*/ 8 h 148"/>
              <a:gd name="T88" fmla="*/ 186 w 229"/>
              <a:gd name="T89" fmla="*/ 16 h 148"/>
              <a:gd name="T90" fmla="*/ 194 w 229"/>
              <a:gd name="T91" fmla="*/ 36 h 148"/>
              <a:gd name="T92" fmla="*/ 186 w 229"/>
              <a:gd name="T93" fmla="*/ 69 h 148"/>
              <a:gd name="T94" fmla="*/ 184 w 229"/>
              <a:gd name="T95" fmla="*/ 109 h 148"/>
              <a:gd name="T96" fmla="*/ 177 w 229"/>
              <a:gd name="T97" fmla="*/ 99 h 148"/>
              <a:gd name="T98" fmla="*/ 215 w 229"/>
              <a:gd name="T99" fmla="*/ 100 h 148"/>
              <a:gd name="T100" fmla="*/ 222 w 229"/>
              <a:gd name="T101" fmla="*/ 106 h 148"/>
              <a:gd name="T102" fmla="*/ 229 w 229"/>
              <a:gd name="T103" fmla="*/ 148 h 148"/>
              <a:gd name="T104" fmla="*/ 189 w 229"/>
              <a:gd name="T105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48">
                <a:moveTo>
                  <a:pt x="40" y="148"/>
                </a:moveTo>
                <a:cubicBezTo>
                  <a:pt x="14" y="148"/>
                  <a:pt x="14" y="148"/>
                  <a:pt x="14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0"/>
                  <a:pt x="6" y="108"/>
                  <a:pt x="7" y="106"/>
                </a:cubicBezTo>
                <a:cubicBezTo>
                  <a:pt x="8" y="105"/>
                  <a:pt x="9" y="104"/>
                  <a:pt x="10" y="102"/>
                </a:cubicBezTo>
                <a:cubicBezTo>
                  <a:pt x="12" y="101"/>
                  <a:pt x="13" y="100"/>
                  <a:pt x="15" y="100"/>
                </a:cubicBezTo>
                <a:cubicBezTo>
                  <a:pt x="16" y="99"/>
                  <a:pt x="18" y="99"/>
                  <a:pt x="20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0" y="100"/>
                  <a:pt x="49" y="101"/>
                  <a:pt x="48" y="103"/>
                </a:cubicBezTo>
                <a:cubicBezTo>
                  <a:pt x="47" y="105"/>
                  <a:pt x="46" y="107"/>
                  <a:pt x="45" y="109"/>
                </a:cubicBezTo>
                <a:lnTo>
                  <a:pt x="40" y="148"/>
                </a:lnTo>
                <a:close/>
                <a:moveTo>
                  <a:pt x="78" y="36"/>
                </a:moveTo>
                <a:cubicBezTo>
                  <a:pt x="85" y="63"/>
                  <a:pt x="85" y="63"/>
                  <a:pt x="85" y="63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1"/>
                  <a:pt x="82" y="73"/>
                  <a:pt x="81" y="75"/>
                </a:cubicBezTo>
                <a:cubicBezTo>
                  <a:pt x="80" y="77"/>
                  <a:pt x="78" y="79"/>
                  <a:pt x="76" y="80"/>
                </a:cubicBezTo>
                <a:cubicBezTo>
                  <a:pt x="75" y="82"/>
                  <a:pt x="73" y="83"/>
                  <a:pt x="70" y="84"/>
                </a:cubicBezTo>
                <a:cubicBezTo>
                  <a:pt x="68" y="84"/>
                  <a:pt x="66" y="85"/>
                  <a:pt x="63" y="85"/>
                </a:cubicBezTo>
                <a:cubicBezTo>
                  <a:pt x="61" y="85"/>
                  <a:pt x="59" y="84"/>
                  <a:pt x="56" y="84"/>
                </a:cubicBezTo>
                <a:cubicBezTo>
                  <a:pt x="54" y="83"/>
                  <a:pt x="52" y="82"/>
                  <a:pt x="50" y="80"/>
                </a:cubicBezTo>
                <a:cubicBezTo>
                  <a:pt x="49" y="79"/>
                  <a:pt x="47" y="77"/>
                  <a:pt x="46" y="75"/>
                </a:cubicBezTo>
                <a:cubicBezTo>
                  <a:pt x="44" y="73"/>
                  <a:pt x="44" y="71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0"/>
                  <a:pt x="35" y="38"/>
                  <a:pt x="35" y="36"/>
                </a:cubicBezTo>
                <a:cubicBezTo>
                  <a:pt x="35" y="32"/>
                  <a:pt x="36" y="28"/>
                  <a:pt x="38" y="25"/>
                </a:cubicBezTo>
                <a:cubicBezTo>
                  <a:pt x="39" y="21"/>
                  <a:pt x="41" y="19"/>
                  <a:pt x="44" y="16"/>
                </a:cubicBezTo>
                <a:cubicBezTo>
                  <a:pt x="46" y="13"/>
                  <a:pt x="49" y="11"/>
                  <a:pt x="52" y="10"/>
                </a:cubicBezTo>
                <a:cubicBezTo>
                  <a:pt x="56" y="8"/>
                  <a:pt x="59" y="8"/>
                  <a:pt x="63" y="8"/>
                </a:cubicBezTo>
                <a:cubicBezTo>
                  <a:pt x="66" y="8"/>
                  <a:pt x="69" y="8"/>
                  <a:pt x="72" y="9"/>
                </a:cubicBezTo>
                <a:cubicBezTo>
                  <a:pt x="75" y="10"/>
                  <a:pt x="77" y="11"/>
                  <a:pt x="80" y="13"/>
                </a:cubicBezTo>
                <a:cubicBezTo>
                  <a:pt x="78" y="18"/>
                  <a:pt x="77" y="22"/>
                  <a:pt x="77" y="27"/>
                </a:cubicBezTo>
                <a:cubicBezTo>
                  <a:pt x="77" y="30"/>
                  <a:pt x="77" y="33"/>
                  <a:pt x="78" y="36"/>
                </a:cubicBezTo>
                <a:close/>
                <a:moveTo>
                  <a:pt x="161" y="96"/>
                </a:moveTo>
                <a:cubicBezTo>
                  <a:pt x="163" y="96"/>
                  <a:pt x="165" y="96"/>
                  <a:pt x="166" y="97"/>
                </a:cubicBezTo>
                <a:cubicBezTo>
                  <a:pt x="168" y="98"/>
                  <a:pt x="170" y="99"/>
                  <a:pt x="171" y="100"/>
                </a:cubicBezTo>
                <a:cubicBezTo>
                  <a:pt x="172" y="101"/>
                  <a:pt x="173" y="102"/>
                  <a:pt x="174" y="104"/>
                </a:cubicBezTo>
                <a:cubicBezTo>
                  <a:pt x="175" y="106"/>
                  <a:pt x="176" y="107"/>
                  <a:pt x="176" y="109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7"/>
                  <a:pt x="54" y="106"/>
                  <a:pt x="55" y="104"/>
                </a:cubicBezTo>
                <a:cubicBezTo>
                  <a:pt x="56" y="102"/>
                  <a:pt x="57" y="101"/>
                  <a:pt x="59" y="100"/>
                </a:cubicBezTo>
                <a:cubicBezTo>
                  <a:pt x="60" y="99"/>
                  <a:pt x="62" y="98"/>
                  <a:pt x="63" y="97"/>
                </a:cubicBezTo>
                <a:cubicBezTo>
                  <a:pt x="65" y="96"/>
                  <a:pt x="67" y="96"/>
                  <a:pt x="68" y="96"/>
                </a:cubicBezTo>
                <a:lnTo>
                  <a:pt x="161" y="96"/>
                </a:lnTo>
                <a:close/>
                <a:moveTo>
                  <a:pt x="136" y="64"/>
                </a:moveTo>
                <a:cubicBezTo>
                  <a:pt x="136" y="64"/>
                  <a:pt x="136" y="64"/>
                  <a:pt x="136" y="64"/>
                </a:cubicBezTo>
                <a:cubicBezTo>
                  <a:pt x="136" y="67"/>
                  <a:pt x="135" y="69"/>
                  <a:pt x="134" y="71"/>
                </a:cubicBezTo>
                <a:cubicBezTo>
                  <a:pt x="132" y="73"/>
                  <a:pt x="131" y="75"/>
                  <a:pt x="129" y="76"/>
                </a:cubicBezTo>
                <a:cubicBezTo>
                  <a:pt x="127" y="78"/>
                  <a:pt x="125" y="79"/>
                  <a:pt x="122" y="80"/>
                </a:cubicBezTo>
                <a:cubicBezTo>
                  <a:pt x="120" y="81"/>
                  <a:pt x="117" y="81"/>
                  <a:pt x="115" y="81"/>
                </a:cubicBezTo>
                <a:cubicBezTo>
                  <a:pt x="112" y="81"/>
                  <a:pt x="110" y="81"/>
                  <a:pt x="107" y="80"/>
                </a:cubicBezTo>
                <a:cubicBezTo>
                  <a:pt x="105" y="79"/>
                  <a:pt x="103" y="78"/>
                  <a:pt x="101" y="76"/>
                </a:cubicBezTo>
                <a:cubicBezTo>
                  <a:pt x="99" y="75"/>
                  <a:pt x="98" y="73"/>
                  <a:pt x="96" y="71"/>
                </a:cubicBezTo>
                <a:cubicBezTo>
                  <a:pt x="95" y="69"/>
                  <a:pt x="94" y="67"/>
                  <a:pt x="93" y="64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36"/>
                  <a:pt x="86" y="34"/>
                  <a:pt x="85" y="33"/>
                </a:cubicBezTo>
                <a:cubicBezTo>
                  <a:pt x="85" y="32"/>
                  <a:pt x="85" y="31"/>
                  <a:pt x="85" y="29"/>
                </a:cubicBezTo>
                <a:cubicBezTo>
                  <a:pt x="85" y="25"/>
                  <a:pt x="86" y="21"/>
                  <a:pt x="87" y="18"/>
                </a:cubicBezTo>
                <a:cubicBezTo>
                  <a:pt x="89" y="14"/>
                  <a:pt x="91" y="11"/>
                  <a:pt x="94" y="8"/>
                </a:cubicBezTo>
                <a:cubicBezTo>
                  <a:pt x="97" y="6"/>
                  <a:pt x="100" y="3"/>
                  <a:pt x="103" y="2"/>
                </a:cubicBezTo>
                <a:cubicBezTo>
                  <a:pt x="107" y="0"/>
                  <a:pt x="111" y="0"/>
                  <a:pt x="115" y="0"/>
                </a:cubicBezTo>
                <a:cubicBezTo>
                  <a:pt x="119" y="0"/>
                  <a:pt x="123" y="0"/>
                  <a:pt x="126" y="2"/>
                </a:cubicBezTo>
                <a:cubicBezTo>
                  <a:pt x="130" y="3"/>
                  <a:pt x="133" y="6"/>
                  <a:pt x="136" y="8"/>
                </a:cubicBezTo>
                <a:cubicBezTo>
                  <a:pt x="139" y="11"/>
                  <a:pt x="141" y="14"/>
                  <a:pt x="142" y="18"/>
                </a:cubicBezTo>
                <a:cubicBezTo>
                  <a:pt x="144" y="21"/>
                  <a:pt x="145" y="25"/>
                  <a:pt x="145" y="29"/>
                </a:cubicBezTo>
                <a:cubicBezTo>
                  <a:pt x="145" y="32"/>
                  <a:pt x="144" y="34"/>
                  <a:pt x="143" y="37"/>
                </a:cubicBezTo>
                <a:cubicBezTo>
                  <a:pt x="144" y="37"/>
                  <a:pt x="144" y="37"/>
                  <a:pt x="144" y="37"/>
                </a:cubicBezTo>
                <a:lnTo>
                  <a:pt x="136" y="64"/>
                </a:lnTo>
                <a:close/>
                <a:moveTo>
                  <a:pt x="186" y="69"/>
                </a:moveTo>
                <a:cubicBezTo>
                  <a:pt x="186" y="71"/>
                  <a:pt x="185" y="73"/>
                  <a:pt x="184" y="75"/>
                </a:cubicBezTo>
                <a:cubicBezTo>
                  <a:pt x="182" y="77"/>
                  <a:pt x="181" y="79"/>
                  <a:pt x="179" y="80"/>
                </a:cubicBezTo>
                <a:cubicBezTo>
                  <a:pt x="177" y="82"/>
                  <a:pt x="175" y="83"/>
                  <a:pt x="173" y="84"/>
                </a:cubicBezTo>
                <a:cubicBezTo>
                  <a:pt x="171" y="84"/>
                  <a:pt x="168" y="85"/>
                  <a:pt x="166" y="85"/>
                </a:cubicBezTo>
                <a:cubicBezTo>
                  <a:pt x="163" y="85"/>
                  <a:pt x="161" y="84"/>
                  <a:pt x="159" y="84"/>
                </a:cubicBezTo>
                <a:cubicBezTo>
                  <a:pt x="157" y="83"/>
                  <a:pt x="155" y="82"/>
                  <a:pt x="153" y="80"/>
                </a:cubicBezTo>
                <a:cubicBezTo>
                  <a:pt x="151" y="79"/>
                  <a:pt x="150" y="77"/>
                  <a:pt x="148" y="75"/>
                </a:cubicBezTo>
                <a:cubicBezTo>
                  <a:pt x="147" y="73"/>
                  <a:pt x="146" y="71"/>
                  <a:pt x="146" y="69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2" y="34"/>
                  <a:pt x="153" y="31"/>
                  <a:pt x="153" y="27"/>
                </a:cubicBezTo>
                <a:cubicBezTo>
                  <a:pt x="153" y="22"/>
                  <a:pt x="152" y="18"/>
                  <a:pt x="150" y="13"/>
                </a:cubicBezTo>
                <a:cubicBezTo>
                  <a:pt x="152" y="11"/>
                  <a:pt x="154" y="10"/>
                  <a:pt x="157" y="9"/>
                </a:cubicBezTo>
                <a:cubicBezTo>
                  <a:pt x="160" y="8"/>
                  <a:pt x="163" y="8"/>
                  <a:pt x="166" y="8"/>
                </a:cubicBezTo>
                <a:cubicBezTo>
                  <a:pt x="170" y="8"/>
                  <a:pt x="173" y="8"/>
                  <a:pt x="177" y="10"/>
                </a:cubicBezTo>
                <a:cubicBezTo>
                  <a:pt x="180" y="11"/>
                  <a:pt x="183" y="13"/>
                  <a:pt x="186" y="16"/>
                </a:cubicBezTo>
                <a:cubicBezTo>
                  <a:pt x="188" y="19"/>
                  <a:pt x="190" y="21"/>
                  <a:pt x="192" y="25"/>
                </a:cubicBezTo>
                <a:cubicBezTo>
                  <a:pt x="193" y="28"/>
                  <a:pt x="194" y="32"/>
                  <a:pt x="194" y="36"/>
                </a:cubicBezTo>
                <a:cubicBezTo>
                  <a:pt x="194" y="38"/>
                  <a:pt x="194" y="40"/>
                  <a:pt x="193" y="43"/>
                </a:cubicBezTo>
                <a:lnTo>
                  <a:pt x="186" y="69"/>
                </a:lnTo>
                <a:close/>
                <a:moveTo>
                  <a:pt x="189" y="14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84" y="107"/>
                  <a:pt x="183" y="105"/>
                  <a:pt x="182" y="103"/>
                </a:cubicBezTo>
                <a:cubicBezTo>
                  <a:pt x="180" y="101"/>
                  <a:pt x="179" y="100"/>
                  <a:pt x="177" y="99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11" y="99"/>
                  <a:pt x="213" y="99"/>
                  <a:pt x="215" y="100"/>
                </a:cubicBezTo>
                <a:cubicBezTo>
                  <a:pt x="216" y="100"/>
                  <a:pt x="218" y="101"/>
                  <a:pt x="219" y="102"/>
                </a:cubicBezTo>
                <a:cubicBezTo>
                  <a:pt x="220" y="104"/>
                  <a:pt x="221" y="105"/>
                  <a:pt x="222" y="106"/>
                </a:cubicBezTo>
                <a:cubicBezTo>
                  <a:pt x="223" y="108"/>
                  <a:pt x="224" y="110"/>
                  <a:pt x="224" y="111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15" y="148"/>
                  <a:pt x="215" y="148"/>
                  <a:pt x="215" y="148"/>
                </a:cubicBezTo>
                <a:lnTo>
                  <a:pt x="189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Oval 20">
            <a:extLst>
              <a:ext uri="{FF2B5EF4-FFF2-40B4-BE49-F238E27FC236}">
                <a16:creationId xmlns:a16="http://schemas.microsoft.com/office/drawing/2014/main" id="{C853FC45-0317-4B7C-944E-6C07B3A85CC1}"/>
              </a:ext>
            </a:extLst>
          </p:cNvPr>
          <p:cNvSpPr/>
          <p:nvPr/>
        </p:nvSpPr>
        <p:spPr>
          <a:xfrm>
            <a:off x="783178" y="5269030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8854845-EE66-4635-B13C-8097334D7F7C}"/>
              </a:ext>
            </a:extLst>
          </p:cNvPr>
          <p:cNvGrpSpPr/>
          <p:nvPr/>
        </p:nvGrpSpPr>
        <p:grpSpPr>
          <a:xfrm>
            <a:off x="783178" y="5288236"/>
            <a:ext cx="914162" cy="914162"/>
            <a:chOff x="2793331" y="4142794"/>
            <a:chExt cx="914162" cy="914162"/>
          </a:xfrm>
        </p:grpSpPr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44A3922B-B6B7-4FC2-8C2D-7FB6DD98C1A8}"/>
                </a:ext>
              </a:extLst>
            </p:cNvPr>
            <p:cNvSpPr/>
            <p:nvPr/>
          </p:nvSpPr>
          <p:spPr>
            <a:xfrm>
              <a:off x="2793331" y="4142794"/>
              <a:ext cx="914162" cy="914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07EFCF-6B19-46C0-86F3-C3700600E930}"/>
                </a:ext>
              </a:extLst>
            </p:cNvPr>
            <p:cNvGrpSpPr/>
            <p:nvPr/>
          </p:nvGrpSpPr>
          <p:grpSpPr>
            <a:xfrm>
              <a:off x="2883415" y="4362260"/>
              <a:ext cx="749836" cy="414271"/>
              <a:chOff x="2883415" y="4362260"/>
              <a:chExt cx="749836" cy="414271"/>
            </a:xfrm>
          </p:grpSpPr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F9D50E3D-DFF0-4370-884A-B72B98267C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3415" y="4362260"/>
                <a:ext cx="490595" cy="41427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27F9E517-E02A-481C-8E1F-97CFF62C04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191655" y="4423220"/>
                <a:ext cx="441596" cy="35331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FDCA539-EAFB-4C82-828B-56FB81875D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1" t="22717" r="981" b="8189"/>
          <a:stretch/>
        </p:blipFill>
        <p:spPr>
          <a:xfrm>
            <a:off x="4924163" y="705918"/>
            <a:ext cx="6789417" cy="3128059"/>
          </a:xfrm>
          <a:prstGeom prst="rect">
            <a:avLst/>
          </a:prstGeom>
        </p:spPr>
      </p:pic>
      <p:pic>
        <p:nvPicPr>
          <p:cNvPr id="1026" name="Picture 2" descr="aws ec2ì ëí ì´ë¯¸ì§ ê²ìê²°ê³¼">
            <a:extLst>
              <a:ext uri="{FF2B5EF4-FFF2-40B4-BE49-F238E27FC236}">
                <a16:creationId xmlns:a16="http://schemas.microsoft.com/office/drawing/2014/main" id="{60353055-7BF4-409C-AE54-7E270C411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8" t="20007" r="6878" b="23761"/>
          <a:stretch/>
        </p:blipFill>
        <p:spPr bwMode="auto">
          <a:xfrm>
            <a:off x="5191760" y="4192596"/>
            <a:ext cx="3320357" cy="86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4B6036A3-70C0-44BF-A3B4-EE53D1B94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30" y="5334497"/>
            <a:ext cx="2703528" cy="117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ws s3ì ëí ì´ë¯¸ì§ ê²ìê²°ê³¼">
            <a:extLst>
              <a:ext uri="{FF2B5EF4-FFF2-40B4-BE49-F238E27FC236}">
                <a16:creationId xmlns:a16="http://schemas.microsoft.com/office/drawing/2014/main" id="{324F4A6E-06F9-4E80-BBFB-729D70A2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353" y="4104248"/>
            <a:ext cx="1802332" cy="135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18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8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285873" y="435976"/>
            <a:ext cx="22193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개발 과정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1261484" y="1103070"/>
            <a:ext cx="22437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B596B06A-7E9A-4C0A-A11E-937126D933C9}"/>
              </a:ext>
            </a:extLst>
          </p:cNvPr>
          <p:cNvGrpSpPr/>
          <p:nvPr/>
        </p:nvGrpSpPr>
        <p:grpSpPr>
          <a:xfrm>
            <a:off x="783178" y="2801346"/>
            <a:ext cx="3733464" cy="914162"/>
            <a:chOff x="783178" y="2801346"/>
            <a:chExt cx="3733464" cy="91416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A7FD340-72F3-4BD8-8709-10A02A7785CD}"/>
                </a:ext>
              </a:extLst>
            </p:cNvPr>
            <p:cNvGrpSpPr/>
            <p:nvPr/>
          </p:nvGrpSpPr>
          <p:grpSpPr>
            <a:xfrm>
              <a:off x="783178" y="2801346"/>
              <a:ext cx="914162" cy="914162"/>
              <a:chOff x="5731706" y="2971918"/>
              <a:chExt cx="914162" cy="914162"/>
            </a:xfrm>
          </p:grpSpPr>
          <p:sp>
            <p:nvSpPr>
              <p:cNvPr id="47" name="Oval 20">
                <a:extLst>
                  <a:ext uri="{FF2B5EF4-FFF2-40B4-BE49-F238E27FC236}">
                    <a16:creationId xmlns:a16="http://schemas.microsoft.com/office/drawing/2014/main" id="{5742188D-0C3A-41C9-8042-C36DDF991A2A}"/>
                  </a:ext>
                </a:extLst>
              </p:cNvPr>
              <p:cNvSpPr/>
              <p:nvPr/>
            </p:nvSpPr>
            <p:spPr>
              <a:xfrm>
                <a:off x="5731706" y="2971918"/>
                <a:ext cx="914162" cy="91416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598"/>
              </a:p>
            </p:txBody>
          </p:sp>
          <p:sp>
            <p:nvSpPr>
              <p:cNvPr id="48" name="Freeform 11">
                <a:extLst>
                  <a:ext uri="{FF2B5EF4-FFF2-40B4-BE49-F238E27FC236}">
                    <a16:creationId xmlns:a16="http://schemas.microsoft.com/office/drawing/2014/main" id="{F4912E08-330D-49E4-9BCE-358951F455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26948" y="3193596"/>
                <a:ext cx="530951" cy="43601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53CEB99-9978-429F-8B4E-ED0538B66FB2}"/>
                </a:ext>
              </a:extLst>
            </p:cNvPr>
            <p:cNvGrpSpPr/>
            <p:nvPr/>
          </p:nvGrpSpPr>
          <p:grpSpPr>
            <a:xfrm>
              <a:off x="1871403" y="2973751"/>
              <a:ext cx="2645239" cy="566279"/>
              <a:chOff x="6819931" y="1546848"/>
              <a:chExt cx="2645239" cy="566279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7DC10D-8355-4068-8CDF-F04C515E7AD4}"/>
                  </a:ext>
                </a:extLst>
              </p:cNvPr>
              <p:cNvSpPr txBox="1"/>
              <p:nvPr/>
            </p:nvSpPr>
            <p:spPr>
              <a:xfrm>
                <a:off x="6819933" y="1546848"/>
                <a:ext cx="79701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Roboto Thin" charset="0"/>
                  </a:rPr>
                  <a:t>DB </a:t>
                </a:r>
                <a:r>
                  <a:rPr lang="ko-KR" altLang="en-US" sz="14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Roboto Thin" charset="0"/>
                  </a:rPr>
                  <a:t>구축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6C956C3-1F83-4E6E-B077-9222A55CCE33}"/>
                  </a:ext>
                </a:extLst>
              </p:cNvPr>
              <p:cNvSpPr txBox="1"/>
              <p:nvPr/>
            </p:nvSpPr>
            <p:spPr>
              <a:xfrm>
                <a:off x="6819931" y="1851517"/>
                <a:ext cx="264523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Roboto Thin" charset="0"/>
                  </a:rPr>
                  <a:t>Mysql </a:t>
                </a:r>
                <a:r>
                  <a:rPr lang="ko-KR" altLang="en-US" sz="11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돋움체 Medium" panose="02020603020101020101" pitchFamily="18" charset="-127"/>
                    <a:ea typeface="KoPub돋움체 Medium" panose="02020603020101020101" pitchFamily="18" charset="-127"/>
                    <a:cs typeface="Roboto Thin" charset="0"/>
                  </a:rPr>
                  <a:t>이용</a:t>
                </a:r>
                <a:endParaRPr 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endParaRPr>
              </a:p>
            </p:txBody>
          </p:sp>
        </p:grp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EFA1D72A-4A99-4442-9B6E-F5E6367D6F01}"/>
              </a:ext>
            </a:extLst>
          </p:cNvPr>
          <p:cNvGrpSpPr/>
          <p:nvPr/>
        </p:nvGrpSpPr>
        <p:grpSpPr>
          <a:xfrm>
            <a:off x="1871403" y="5392171"/>
            <a:ext cx="3421957" cy="827889"/>
            <a:chOff x="6819931" y="1354002"/>
            <a:chExt cx="3421957" cy="827889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9B5FC59-94CC-4564-BBAF-6AED4224D447}"/>
                </a:ext>
              </a:extLst>
            </p:cNvPr>
            <p:cNvSpPr txBox="1"/>
            <p:nvPr/>
          </p:nvSpPr>
          <p:spPr>
            <a:xfrm>
              <a:off x="6819932" y="1354002"/>
              <a:ext cx="16337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채팅 서버 구축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CF1A04E-AA21-40D5-98FC-B8FA0B9D43F3}"/>
                </a:ext>
              </a:extLst>
            </p:cNvPr>
            <p:cNvSpPr txBox="1"/>
            <p:nvPr/>
          </p:nvSpPr>
          <p:spPr>
            <a:xfrm>
              <a:off x="6819931" y="1658671"/>
              <a:ext cx="34219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Firebase</a:t>
              </a:r>
              <a:r>
                <a:rPr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의 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Realtime Database</a:t>
              </a:r>
              <a:r>
                <a:rPr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를 통해</a:t>
              </a:r>
              <a:endPara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  <a:p>
              <a:pPr algn="just"/>
              <a:r>
                <a:rPr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모임 참가자들과 실시간 채팅 가능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(</a:t>
              </a:r>
              <a:r>
                <a:rPr lang="ko-KR" alt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예정</a:t>
              </a:r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)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E5ED12A-79E6-4139-86D7-910E9D5F9ED6}"/>
              </a:ext>
            </a:extLst>
          </p:cNvPr>
          <p:cNvGrpSpPr/>
          <p:nvPr/>
        </p:nvGrpSpPr>
        <p:grpSpPr>
          <a:xfrm>
            <a:off x="783178" y="1557901"/>
            <a:ext cx="3733464" cy="914162"/>
            <a:chOff x="5731706" y="1374443"/>
            <a:chExt cx="3733464" cy="914162"/>
          </a:xfrm>
        </p:grpSpPr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3A91C097-55B2-450C-BE90-3D67F3D93FC0}"/>
                </a:ext>
              </a:extLst>
            </p:cNvPr>
            <p:cNvSpPr/>
            <p:nvPr/>
          </p:nvSpPr>
          <p:spPr>
            <a:xfrm>
              <a:off x="5731706" y="1374443"/>
              <a:ext cx="914162" cy="914162"/>
            </a:xfrm>
            <a:prstGeom prst="ellipse">
              <a:avLst/>
            </a:prstGeom>
            <a:solidFill>
              <a:srgbClr val="FFC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27F089-EB2A-4CDB-BCF6-FA12B829062F}"/>
                </a:ext>
              </a:extLst>
            </p:cNvPr>
            <p:cNvSpPr txBox="1"/>
            <p:nvPr/>
          </p:nvSpPr>
          <p:spPr>
            <a:xfrm>
              <a:off x="6819933" y="1520211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UI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7C6439-02C5-4F01-BBB8-2D57D59C84D7}"/>
                </a:ext>
              </a:extLst>
            </p:cNvPr>
            <p:cNvSpPr txBox="1"/>
            <p:nvPr/>
          </p:nvSpPr>
          <p:spPr>
            <a:xfrm>
              <a:off x="6819931" y="1824880"/>
              <a:ext cx="2645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어플리케이션의 전체적인 흐름과 각 </a:t>
              </a:r>
              <a:r>
                <a:rPr lang="en-US" altLang="ko-KR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UI </a:t>
              </a:r>
              <a:r>
                <a:rPr lang="ko-KR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  <a:cs typeface="Roboto Thin" charset="0"/>
                </a:rPr>
                <a:t>작성</a:t>
              </a:r>
              <a:endPara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endParaRPr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F014F7BB-3940-4D70-A28B-0391E114C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0306" y="1552516"/>
              <a:ext cx="436011" cy="481724"/>
            </a:xfrm>
            <a:custGeom>
              <a:avLst/>
              <a:gdLst>
                <a:gd name="T0" fmla="*/ 0 w 187"/>
                <a:gd name="T1" fmla="*/ 208 h 208"/>
                <a:gd name="T2" fmla="*/ 7 w 187"/>
                <a:gd name="T3" fmla="*/ 154 h 208"/>
                <a:gd name="T4" fmla="*/ 15 w 187"/>
                <a:gd name="T5" fmla="*/ 140 h 208"/>
                <a:gd name="T6" fmla="*/ 28 w 187"/>
                <a:gd name="T7" fmla="*/ 135 h 208"/>
                <a:gd name="T8" fmla="*/ 158 w 187"/>
                <a:gd name="T9" fmla="*/ 135 h 208"/>
                <a:gd name="T10" fmla="*/ 172 w 187"/>
                <a:gd name="T11" fmla="*/ 140 h 208"/>
                <a:gd name="T12" fmla="*/ 179 w 187"/>
                <a:gd name="T13" fmla="*/ 154 h 208"/>
                <a:gd name="T14" fmla="*/ 187 w 187"/>
                <a:gd name="T15" fmla="*/ 208 h 208"/>
                <a:gd name="T16" fmla="*/ 0 w 187"/>
                <a:gd name="T17" fmla="*/ 208 h 208"/>
                <a:gd name="T18" fmla="*/ 52 w 187"/>
                <a:gd name="T19" fmla="*/ 41 h 208"/>
                <a:gd name="T20" fmla="*/ 64 w 187"/>
                <a:gd name="T21" fmla="*/ 12 h 208"/>
                <a:gd name="T22" fmla="*/ 93 w 187"/>
                <a:gd name="T23" fmla="*/ 0 h 208"/>
                <a:gd name="T24" fmla="*/ 123 w 187"/>
                <a:gd name="T25" fmla="*/ 12 h 208"/>
                <a:gd name="T26" fmla="*/ 135 w 187"/>
                <a:gd name="T27" fmla="*/ 41 h 208"/>
                <a:gd name="T28" fmla="*/ 135 w 187"/>
                <a:gd name="T29" fmla="*/ 47 h 208"/>
                <a:gd name="T30" fmla="*/ 134 w 187"/>
                <a:gd name="T31" fmla="*/ 52 h 208"/>
                <a:gd name="T32" fmla="*/ 124 w 187"/>
                <a:gd name="T33" fmla="*/ 90 h 208"/>
                <a:gd name="T34" fmla="*/ 124 w 187"/>
                <a:gd name="T35" fmla="*/ 90 h 208"/>
                <a:gd name="T36" fmla="*/ 113 w 187"/>
                <a:gd name="T37" fmla="*/ 107 h 208"/>
                <a:gd name="T38" fmla="*/ 93 w 187"/>
                <a:gd name="T39" fmla="*/ 114 h 208"/>
                <a:gd name="T40" fmla="*/ 74 w 187"/>
                <a:gd name="T41" fmla="*/ 107 h 208"/>
                <a:gd name="T42" fmla="*/ 63 w 187"/>
                <a:gd name="T43" fmla="*/ 90 h 208"/>
                <a:gd name="T44" fmla="*/ 63 w 187"/>
                <a:gd name="T45" fmla="*/ 90 h 208"/>
                <a:gd name="T46" fmla="*/ 53 w 187"/>
                <a:gd name="T47" fmla="*/ 52 h 208"/>
                <a:gd name="T48" fmla="*/ 52 w 187"/>
                <a:gd name="T49" fmla="*/ 47 h 208"/>
                <a:gd name="T50" fmla="*/ 52 w 187"/>
                <a:gd name="T51" fmla="*/ 4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7" h="208">
                  <a:moveTo>
                    <a:pt x="0" y="208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8" y="149"/>
                    <a:pt x="11" y="144"/>
                    <a:pt x="15" y="140"/>
                  </a:cubicBezTo>
                  <a:cubicBezTo>
                    <a:pt x="19" y="137"/>
                    <a:pt x="23" y="135"/>
                    <a:pt x="28" y="135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3" y="135"/>
                    <a:pt x="168" y="137"/>
                    <a:pt x="172" y="140"/>
                  </a:cubicBezTo>
                  <a:cubicBezTo>
                    <a:pt x="176" y="144"/>
                    <a:pt x="178" y="148"/>
                    <a:pt x="179" y="154"/>
                  </a:cubicBezTo>
                  <a:cubicBezTo>
                    <a:pt x="187" y="208"/>
                    <a:pt x="187" y="208"/>
                    <a:pt x="187" y="208"/>
                  </a:cubicBezTo>
                  <a:lnTo>
                    <a:pt x="0" y="208"/>
                  </a:lnTo>
                  <a:close/>
                  <a:moveTo>
                    <a:pt x="52" y="41"/>
                  </a:moveTo>
                  <a:cubicBezTo>
                    <a:pt x="52" y="30"/>
                    <a:pt x="56" y="20"/>
                    <a:pt x="64" y="12"/>
                  </a:cubicBezTo>
                  <a:cubicBezTo>
                    <a:pt x="72" y="4"/>
                    <a:pt x="82" y="0"/>
                    <a:pt x="93" y="0"/>
                  </a:cubicBezTo>
                  <a:cubicBezTo>
                    <a:pt x="105" y="0"/>
                    <a:pt x="114" y="4"/>
                    <a:pt x="123" y="12"/>
                  </a:cubicBezTo>
                  <a:cubicBezTo>
                    <a:pt x="131" y="20"/>
                    <a:pt x="135" y="30"/>
                    <a:pt x="135" y="41"/>
                  </a:cubicBezTo>
                  <a:cubicBezTo>
                    <a:pt x="135" y="43"/>
                    <a:pt x="135" y="45"/>
                    <a:pt x="135" y="47"/>
                  </a:cubicBezTo>
                  <a:cubicBezTo>
                    <a:pt x="134" y="48"/>
                    <a:pt x="134" y="50"/>
                    <a:pt x="134" y="52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4" y="90"/>
                    <a:pt x="124" y="90"/>
                    <a:pt x="124" y="90"/>
                  </a:cubicBezTo>
                  <a:cubicBezTo>
                    <a:pt x="122" y="97"/>
                    <a:pt x="118" y="103"/>
                    <a:pt x="113" y="107"/>
                  </a:cubicBezTo>
                  <a:cubicBezTo>
                    <a:pt x="107" y="112"/>
                    <a:pt x="101" y="114"/>
                    <a:pt x="93" y="114"/>
                  </a:cubicBezTo>
                  <a:cubicBezTo>
                    <a:pt x="86" y="114"/>
                    <a:pt x="79" y="112"/>
                    <a:pt x="74" y="107"/>
                  </a:cubicBezTo>
                  <a:cubicBezTo>
                    <a:pt x="68" y="103"/>
                    <a:pt x="65" y="97"/>
                    <a:pt x="63" y="90"/>
                  </a:cubicBezTo>
                  <a:cubicBezTo>
                    <a:pt x="63" y="90"/>
                    <a:pt x="63" y="90"/>
                    <a:pt x="63" y="90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0"/>
                    <a:pt x="52" y="48"/>
                    <a:pt x="52" y="47"/>
                  </a:cubicBezTo>
                  <a:cubicBezTo>
                    <a:pt x="52" y="45"/>
                    <a:pt x="52" y="43"/>
                    <a:pt x="52" y="4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12">
            <a:extLst>
              <a:ext uri="{FF2B5EF4-FFF2-40B4-BE49-F238E27FC236}">
                <a16:creationId xmlns:a16="http://schemas.microsoft.com/office/drawing/2014/main" id="{1A4504C2-4715-400E-B40E-EF3C2BDB3BBD}"/>
              </a:ext>
            </a:extLst>
          </p:cNvPr>
          <p:cNvSpPr>
            <a:spLocks noEditPoints="1"/>
          </p:cNvSpPr>
          <p:nvPr/>
        </p:nvSpPr>
        <p:spPr bwMode="auto">
          <a:xfrm>
            <a:off x="987944" y="4305717"/>
            <a:ext cx="530951" cy="344590"/>
          </a:xfrm>
          <a:custGeom>
            <a:avLst/>
            <a:gdLst>
              <a:gd name="T0" fmla="*/ 14 w 229"/>
              <a:gd name="T1" fmla="*/ 148 h 148"/>
              <a:gd name="T2" fmla="*/ 6 w 229"/>
              <a:gd name="T3" fmla="*/ 111 h 148"/>
              <a:gd name="T4" fmla="*/ 10 w 229"/>
              <a:gd name="T5" fmla="*/ 102 h 148"/>
              <a:gd name="T6" fmla="*/ 20 w 229"/>
              <a:gd name="T7" fmla="*/ 99 h 148"/>
              <a:gd name="T8" fmla="*/ 48 w 229"/>
              <a:gd name="T9" fmla="*/ 103 h 148"/>
              <a:gd name="T10" fmla="*/ 40 w 229"/>
              <a:gd name="T11" fmla="*/ 148 h 148"/>
              <a:gd name="T12" fmla="*/ 85 w 229"/>
              <a:gd name="T13" fmla="*/ 63 h 148"/>
              <a:gd name="T14" fmla="*/ 81 w 229"/>
              <a:gd name="T15" fmla="*/ 75 h 148"/>
              <a:gd name="T16" fmla="*/ 70 w 229"/>
              <a:gd name="T17" fmla="*/ 84 h 148"/>
              <a:gd name="T18" fmla="*/ 56 w 229"/>
              <a:gd name="T19" fmla="*/ 84 h 148"/>
              <a:gd name="T20" fmla="*/ 46 w 229"/>
              <a:gd name="T21" fmla="*/ 75 h 148"/>
              <a:gd name="T22" fmla="*/ 43 w 229"/>
              <a:gd name="T23" fmla="*/ 69 h 148"/>
              <a:gd name="T24" fmla="*/ 35 w 229"/>
              <a:gd name="T25" fmla="*/ 36 h 148"/>
              <a:gd name="T26" fmla="*/ 44 w 229"/>
              <a:gd name="T27" fmla="*/ 16 h 148"/>
              <a:gd name="T28" fmla="*/ 63 w 229"/>
              <a:gd name="T29" fmla="*/ 8 h 148"/>
              <a:gd name="T30" fmla="*/ 80 w 229"/>
              <a:gd name="T31" fmla="*/ 13 h 148"/>
              <a:gd name="T32" fmla="*/ 78 w 229"/>
              <a:gd name="T33" fmla="*/ 36 h 148"/>
              <a:gd name="T34" fmla="*/ 166 w 229"/>
              <a:gd name="T35" fmla="*/ 97 h 148"/>
              <a:gd name="T36" fmla="*/ 174 w 229"/>
              <a:gd name="T37" fmla="*/ 104 h 148"/>
              <a:gd name="T38" fmla="*/ 182 w 229"/>
              <a:gd name="T39" fmla="*/ 148 h 148"/>
              <a:gd name="T40" fmla="*/ 63 w 229"/>
              <a:gd name="T41" fmla="*/ 148 h 148"/>
              <a:gd name="T42" fmla="*/ 54 w 229"/>
              <a:gd name="T43" fmla="*/ 109 h 148"/>
              <a:gd name="T44" fmla="*/ 59 w 229"/>
              <a:gd name="T45" fmla="*/ 100 h 148"/>
              <a:gd name="T46" fmla="*/ 68 w 229"/>
              <a:gd name="T47" fmla="*/ 96 h 148"/>
              <a:gd name="T48" fmla="*/ 136 w 229"/>
              <a:gd name="T49" fmla="*/ 64 h 148"/>
              <a:gd name="T50" fmla="*/ 134 w 229"/>
              <a:gd name="T51" fmla="*/ 71 h 148"/>
              <a:gd name="T52" fmla="*/ 122 w 229"/>
              <a:gd name="T53" fmla="*/ 80 h 148"/>
              <a:gd name="T54" fmla="*/ 107 w 229"/>
              <a:gd name="T55" fmla="*/ 80 h 148"/>
              <a:gd name="T56" fmla="*/ 96 w 229"/>
              <a:gd name="T57" fmla="*/ 71 h 148"/>
              <a:gd name="T58" fmla="*/ 86 w 229"/>
              <a:gd name="T59" fmla="*/ 37 h 148"/>
              <a:gd name="T60" fmla="*/ 85 w 229"/>
              <a:gd name="T61" fmla="*/ 29 h 148"/>
              <a:gd name="T62" fmla="*/ 94 w 229"/>
              <a:gd name="T63" fmla="*/ 8 h 148"/>
              <a:gd name="T64" fmla="*/ 115 w 229"/>
              <a:gd name="T65" fmla="*/ 0 h 148"/>
              <a:gd name="T66" fmla="*/ 136 w 229"/>
              <a:gd name="T67" fmla="*/ 8 h 148"/>
              <a:gd name="T68" fmla="*/ 145 w 229"/>
              <a:gd name="T69" fmla="*/ 29 h 148"/>
              <a:gd name="T70" fmla="*/ 144 w 229"/>
              <a:gd name="T71" fmla="*/ 37 h 148"/>
              <a:gd name="T72" fmla="*/ 186 w 229"/>
              <a:gd name="T73" fmla="*/ 69 h 148"/>
              <a:gd name="T74" fmla="*/ 179 w 229"/>
              <a:gd name="T75" fmla="*/ 80 h 148"/>
              <a:gd name="T76" fmla="*/ 166 w 229"/>
              <a:gd name="T77" fmla="*/ 85 h 148"/>
              <a:gd name="T78" fmla="*/ 153 w 229"/>
              <a:gd name="T79" fmla="*/ 80 h 148"/>
              <a:gd name="T80" fmla="*/ 146 w 229"/>
              <a:gd name="T81" fmla="*/ 69 h 148"/>
              <a:gd name="T82" fmla="*/ 151 w 229"/>
              <a:gd name="T83" fmla="*/ 36 h 148"/>
              <a:gd name="T84" fmla="*/ 150 w 229"/>
              <a:gd name="T85" fmla="*/ 13 h 148"/>
              <a:gd name="T86" fmla="*/ 166 w 229"/>
              <a:gd name="T87" fmla="*/ 8 h 148"/>
              <a:gd name="T88" fmla="*/ 186 w 229"/>
              <a:gd name="T89" fmla="*/ 16 h 148"/>
              <a:gd name="T90" fmla="*/ 194 w 229"/>
              <a:gd name="T91" fmla="*/ 36 h 148"/>
              <a:gd name="T92" fmla="*/ 186 w 229"/>
              <a:gd name="T93" fmla="*/ 69 h 148"/>
              <a:gd name="T94" fmla="*/ 184 w 229"/>
              <a:gd name="T95" fmla="*/ 109 h 148"/>
              <a:gd name="T96" fmla="*/ 177 w 229"/>
              <a:gd name="T97" fmla="*/ 99 h 148"/>
              <a:gd name="T98" fmla="*/ 215 w 229"/>
              <a:gd name="T99" fmla="*/ 100 h 148"/>
              <a:gd name="T100" fmla="*/ 222 w 229"/>
              <a:gd name="T101" fmla="*/ 106 h 148"/>
              <a:gd name="T102" fmla="*/ 229 w 229"/>
              <a:gd name="T103" fmla="*/ 148 h 148"/>
              <a:gd name="T104" fmla="*/ 189 w 229"/>
              <a:gd name="T105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48">
                <a:moveTo>
                  <a:pt x="40" y="148"/>
                </a:moveTo>
                <a:cubicBezTo>
                  <a:pt x="14" y="148"/>
                  <a:pt x="14" y="148"/>
                  <a:pt x="14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0"/>
                  <a:pt x="6" y="108"/>
                  <a:pt x="7" y="106"/>
                </a:cubicBezTo>
                <a:cubicBezTo>
                  <a:pt x="8" y="105"/>
                  <a:pt x="9" y="104"/>
                  <a:pt x="10" y="102"/>
                </a:cubicBezTo>
                <a:cubicBezTo>
                  <a:pt x="12" y="101"/>
                  <a:pt x="13" y="100"/>
                  <a:pt x="15" y="100"/>
                </a:cubicBezTo>
                <a:cubicBezTo>
                  <a:pt x="16" y="99"/>
                  <a:pt x="18" y="99"/>
                  <a:pt x="20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0" y="100"/>
                  <a:pt x="49" y="101"/>
                  <a:pt x="48" y="103"/>
                </a:cubicBezTo>
                <a:cubicBezTo>
                  <a:pt x="47" y="105"/>
                  <a:pt x="46" y="107"/>
                  <a:pt x="45" y="109"/>
                </a:cubicBezTo>
                <a:lnTo>
                  <a:pt x="40" y="148"/>
                </a:lnTo>
                <a:close/>
                <a:moveTo>
                  <a:pt x="78" y="36"/>
                </a:moveTo>
                <a:cubicBezTo>
                  <a:pt x="85" y="63"/>
                  <a:pt x="85" y="63"/>
                  <a:pt x="85" y="63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1"/>
                  <a:pt x="82" y="73"/>
                  <a:pt x="81" y="75"/>
                </a:cubicBezTo>
                <a:cubicBezTo>
                  <a:pt x="80" y="77"/>
                  <a:pt x="78" y="79"/>
                  <a:pt x="76" y="80"/>
                </a:cubicBezTo>
                <a:cubicBezTo>
                  <a:pt x="75" y="82"/>
                  <a:pt x="73" y="83"/>
                  <a:pt x="70" y="84"/>
                </a:cubicBezTo>
                <a:cubicBezTo>
                  <a:pt x="68" y="84"/>
                  <a:pt x="66" y="85"/>
                  <a:pt x="63" y="85"/>
                </a:cubicBezTo>
                <a:cubicBezTo>
                  <a:pt x="61" y="85"/>
                  <a:pt x="59" y="84"/>
                  <a:pt x="56" y="84"/>
                </a:cubicBezTo>
                <a:cubicBezTo>
                  <a:pt x="54" y="83"/>
                  <a:pt x="52" y="82"/>
                  <a:pt x="50" y="80"/>
                </a:cubicBezTo>
                <a:cubicBezTo>
                  <a:pt x="49" y="79"/>
                  <a:pt x="47" y="77"/>
                  <a:pt x="46" y="75"/>
                </a:cubicBezTo>
                <a:cubicBezTo>
                  <a:pt x="44" y="73"/>
                  <a:pt x="44" y="71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0"/>
                  <a:pt x="35" y="38"/>
                  <a:pt x="35" y="36"/>
                </a:cubicBezTo>
                <a:cubicBezTo>
                  <a:pt x="35" y="32"/>
                  <a:pt x="36" y="28"/>
                  <a:pt x="38" y="25"/>
                </a:cubicBezTo>
                <a:cubicBezTo>
                  <a:pt x="39" y="21"/>
                  <a:pt x="41" y="19"/>
                  <a:pt x="44" y="16"/>
                </a:cubicBezTo>
                <a:cubicBezTo>
                  <a:pt x="46" y="13"/>
                  <a:pt x="49" y="11"/>
                  <a:pt x="52" y="10"/>
                </a:cubicBezTo>
                <a:cubicBezTo>
                  <a:pt x="56" y="8"/>
                  <a:pt x="59" y="8"/>
                  <a:pt x="63" y="8"/>
                </a:cubicBezTo>
                <a:cubicBezTo>
                  <a:pt x="66" y="8"/>
                  <a:pt x="69" y="8"/>
                  <a:pt x="72" y="9"/>
                </a:cubicBezTo>
                <a:cubicBezTo>
                  <a:pt x="75" y="10"/>
                  <a:pt x="77" y="11"/>
                  <a:pt x="80" y="13"/>
                </a:cubicBezTo>
                <a:cubicBezTo>
                  <a:pt x="78" y="18"/>
                  <a:pt x="77" y="22"/>
                  <a:pt x="77" y="27"/>
                </a:cubicBezTo>
                <a:cubicBezTo>
                  <a:pt x="77" y="30"/>
                  <a:pt x="77" y="33"/>
                  <a:pt x="78" y="36"/>
                </a:cubicBezTo>
                <a:close/>
                <a:moveTo>
                  <a:pt x="161" y="96"/>
                </a:moveTo>
                <a:cubicBezTo>
                  <a:pt x="163" y="96"/>
                  <a:pt x="165" y="96"/>
                  <a:pt x="166" y="97"/>
                </a:cubicBezTo>
                <a:cubicBezTo>
                  <a:pt x="168" y="98"/>
                  <a:pt x="170" y="99"/>
                  <a:pt x="171" y="100"/>
                </a:cubicBezTo>
                <a:cubicBezTo>
                  <a:pt x="172" y="101"/>
                  <a:pt x="173" y="102"/>
                  <a:pt x="174" y="104"/>
                </a:cubicBezTo>
                <a:cubicBezTo>
                  <a:pt x="175" y="106"/>
                  <a:pt x="176" y="107"/>
                  <a:pt x="176" y="109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7"/>
                  <a:pt x="54" y="106"/>
                  <a:pt x="55" y="104"/>
                </a:cubicBezTo>
                <a:cubicBezTo>
                  <a:pt x="56" y="102"/>
                  <a:pt x="57" y="101"/>
                  <a:pt x="59" y="100"/>
                </a:cubicBezTo>
                <a:cubicBezTo>
                  <a:pt x="60" y="99"/>
                  <a:pt x="62" y="98"/>
                  <a:pt x="63" y="97"/>
                </a:cubicBezTo>
                <a:cubicBezTo>
                  <a:pt x="65" y="96"/>
                  <a:pt x="67" y="96"/>
                  <a:pt x="68" y="96"/>
                </a:cubicBezTo>
                <a:lnTo>
                  <a:pt x="161" y="96"/>
                </a:lnTo>
                <a:close/>
                <a:moveTo>
                  <a:pt x="136" y="64"/>
                </a:moveTo>
                <a:cubicBezTo>
                  <a:pt x="136" y="64"/>
                  <a:pt x="136" y="64"/>
                  <a:pt x="136" y="64"/>
                </a:cubicBezTo>
                <a:cubicBezTo>
                  <a:pt x="136" y="67"/>
                  <a:pt x="135" y="69"/>
                  <a:pt x="134" y="71"/>
                </a:cubicBezTo>
                <a:cubicBezTo>
                  <a:pt x="132" y="73"/>
                  <a:pt x="131" y="75"/>
                  <a:pt x="129" y="76"/>
                </a:cubicBezTo>
                <a:cubicBezTo>
                  <a:pt x="127" y="78"/>
                  <a:pt x="125" y="79"/>
                  <a:pt x="122" y="80"/>
                </a:cubicBezTo>
                <a:cubicBezTo>
                  <a:pt x="120" y="81"/>
                  <a:pt x="117" y="81"/>
                  <a:pt x="115" y="81"/>
                </a:cubicBezTo>
                <a:cubicBezTo>
                  <a:pt x="112" y="81"/>
                  <a:pt x="110" y="81"/>
                  <a:pt x="107" y="80"/>
                </a:cubicBezTo>
                <a:cubicBezTo>
                  <a:pt x="105" y="79"/>
                  <a:pt x="103" y="78"/>
                  <a:pt x="101" y="76"/>
                </a:cubicBezTo>
                <a:cubicBezTo>
                  <a:pt x="99" y="75"/>
                  <a:pt x="98" y="73"/>
                  <a:pt x="96" y="71"/>
                </a:cubicBezTo>
                <a:cubicBezTo>
                  <a:pt x="95" y="69"/>
                  <a:pt x="94" y="67"/>
                  <a:pt x="93" y="64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36"/>
                  <a:pt x="86" y="34"/>
                  <a:pt x="85" y="33"/>
                </a:cubicBezTo>
                <a:cubicBezTo>
                  <a:pt x="85" y="32"/>
                  <a:pt x="85" y="31"/>
                  <a:pt x="85" y="29"/>
                </a:cubicBezTo>
                <a:cubicBezTo>
                  <a:pt x="85" y="25"/>
                  <a:pt x="86" y="21"/>
                  <a:pt x="87" y="18"/>
                </a:cubicBezTo>
                <a:cubicBezTo>
                  <a:pt x="89" y="14"/>
                  <a:pt x="91" y="11"/>
                  <a:pt x="94" y="8"/>
                </a:cubicBezTo>
                <a:cubicBezTo>
                  <a:pt x="97" y="6"/>
                  <a:pt x="100" y="3"/>
                  <a:pt x="103" y="2"/>
                </a:cubicBezTo>
                <a:cubicBezTo>
                  <a:pt x="107" y="0"/>
                  <a:pt x="111" y="0"/>
                  <a:pt x="115" y="0"/>
                </a:cubicBezTo>
                <a:cubicBezTo>
                  <a:pt x="119" y="0"/>
                  <a:pt x="123" y="0"/>
                  <a:pt x="126" y="2"/>
                </a:cubicBezTo>
                <a:cubicBezTo>
                  <a:pt x="130" y="3"/>
                  <a:pt x="133" y="6"/>
                  <a:pt x="136" y="8"/>
                </a:cubicBezTo>
                <a:cubicBezTo>
                  <a:pt x="139" y="11"/>
                  <a:pt x="141" y="14"/>
                  <a:pt x="142" y="18"/>
                </a:cubicBezTo>
                <a:cubicBezTo>
                  <a:pt x="144" y="21"/>
                  <a:pt x="145" y="25"/>
                  <a:pt x="145" y="29"/>
                </a:cubicBezTo>
                <a:cubicBezTo>
                  <a:pt x="145" y="32"/>
                  <a:pt x="144" y="34"/>
                  <a:pt x="143" y="37"/>
                </a:cubicBezTo>
                <a:cubicBezTo>
                  <a:pt x="144" y="37"/>
                  <a:pt x="144" y="37"/>
                  <a:pt x="144" y="37"/>
                </a:cubicBezTo>
                <a:lnTo>
                  <a:pt x="136" y="64"/>
                </a:lnTo>
                <a:close/>
                <a:moveTo>
                  <a:pt x="186" y="69"/>
                </a:moveTo>
                <a:cubicBezTo>
                  <a:pt x="186" y="71"/>
                  <a:pt x="185" y="73"/>
                  <a:pt x="184" y="75"/>
                </a:cubicBezTo>
                <a:cubicBezTo>
                  <a:pt x="182" y="77"/>
                  <a:pt x="181" y="79"/>
                  <a:pt x="179" y="80"/>
                </a:cubicBezTo>
                <a:cubicBezTo>
                  <a:pt x="177" y="82"/>
                  <a:pt x="175" y="83"/>
                  <a:pt x="173" y="84"/>
                </a:cubicBezTo>
                <a:cubicBezTo>
                  <a:pt x="171" y="84"/>
                  <a:pt x="168" y="85"/>
                  <a:pt x="166" y="85"/>
                </a:cubicBezTo>
                <a:cubicBezTo>
                  <a:pt x="163" y="85"/>
                  <a:pt x="161" y="84"/>
                  <a:pt x="159" y="84"/>
                </a:cubicBezTo>
                <a:cubicBezTo>
                  <a:pt x="157" y="83"/>
                  <a:pt x="155" y="82"/>
                  <a:pt x="153" y="80"/>
                </a:cubicBezTo>
                <a:cubicBezTo>
                  <a:pt x="151" y="79"/>
                  <a:pt x="150" y="77"/>
                  <a:pt x="148" y="75"/>
                </a:cubicBezTo>
                <a:cubicBezTo>
                  <a:pt x="147" y="73"/>
                  <a:pt x="146" y="71"/>
                  <a:pt x="146" y="69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2" y="34"/>
                  <a:pt x="153" y="31"/>
                  <a:pt x="153" y="27"/>
                </a:cubicBezTo>
                <a:cubicBezTo>
                  <a:pt x="153" y="22"/>
                  <a:pt x="152" y="18"/>
                  <a:pt x="150" y="13"/>
                </a:cubicBezTo>
                <a:cubicBezTo>
                  <a:pt x="152" y="11"/>
                  <a:pt x="154" y="10"/>
                  <a:pt x="157" y="9"/>
                </a:cubicBezTo>
                <a:cubicBezTo>
                  <a:pt x="160" y="8"/>
                  <a:pt x="163" y="8"/>
                  <a:pt x="166" y="8"/>
                </a:cubicBezTo>
                <a:cubicBezTo>
                  <a:pt x="170" y="8"/>
                  <a:pt x="173" y="8"/>
                  <a:pt x="177" y="10"/>
                </a:cubicBezTo>
                <a:cubicBezTo>
                  <a:pt x="180" y="11"/>
                  <a:pt x="183" y="13"/>
                  <a:pt x="186" y="16"/>
                </a:cubicBezTo>
                <a:cubicBezTo>
                  <a:pt x="188" y="19"/>
                  <a:pt x="190" y="21"/>
                  <a:pt x="192" y="25"/>
                </a:cubicBezTo>
                <a:cubicBezTo>
                  <a:pt x="193" y="28"/>
                  <a:pt x="194" y="32"/>
                  <a:pt x="194" y="36"/>
                </a:cubicBezTo>
                <a:cubicBezTo>
                  <a:pt x="194" y="38"/>
                  <a:pt x="194" y="40"/>
                  <a:pt x="193" y="43"/>
                </a:cubicBezTo>
                <a:lnTo>
                  <a:pt x="186" y="69"/>
                </a:lnTo>
                <a:close/>
                <a:moveTo>
                  <a:pt x="189" y="14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84" y="107"/>
                  <a:pt x="183" y="105"/>
                  <a:pt x="182" y="103"/>
                </a:cubicBezTo>
                <a:cubicBezTo>
                  <a:pt x="180" y="101"/>
                  <a:pt x="179" y="100"/>
                  <a:pt x="177" y="99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11" y="99"/>
                  <a:pt x="213" y="99"/>
                  <a:pt x="215" y="100"/>
                </a:cubicBezTo>
                <a:cubicBezTo>
                  <a:pt x="216" y="100"/>
                  <a:pt x="218" y="101"/>
                  <a:pt x="219" y="102"/>
                </a:cubicBezTo>
                <a:cubicBezTo>
                  <a:pt x="220" y="104"/>
                  <a:pt x="221" y="105"/>
                  <a:pt x="222" y="106"/>
                </a:cubicBezTo>
                <a:cubicBezTo>
                  <a:pt x="223" y="108"/>
                  <a:pt x="224" y="110"/>
                  <a:pt x="224" y="111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15" y="148"/>
                  <a:pt x="215" y="148"/>
                  <a:pt x="215" y="148"/>
                </a:cubicBezTo>
                <a:lnTo>
                  <a:pt x="189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Oval 20">
            <a:extLst>
              <a:ext uri="{FF2B5EF4-FFF2-40B4-BE49-F238E27FC236}">
                <a16:creationId xmlns:a16="http://schemas.microsoft.com/office/drawing/2014/main" id="{C853FC45-0317-4B7C-944E-6C07B3A85CC1}"/>
              </a:ext>
            </a:extLst>
          </p:cNvPr>
          <p:cNvSpPr/>
          <p:nvPr/>
        </p:nvSpPr>
        <p:spPr>
          <a:xfrm>
            <a:off x="783178" y="5269030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8854845-EE66-4635-B13C-8097334D7F7C}"/>
              </a:ext>
            </a:extLst>
          </p:cNvPr>
          <p:cNvGrpSpPr/>
          <p:nvPr/>
        </p:nvGrpSpPr>
        <p:grpSpPr>
          <a:xfrm>
            <a:off x="783178" y="5288236"/>
            <a:ext cx="914162" cy="914162"/>
            <a:chOff x="2793331" y="4142794"/>
            <a:chExt cx="914162" cy="914162"/>
          </a:xfrm>
        </p:grpSpPr>
        <p:sp>
          <p:nvSpPr>
            <p:cNvPr id="53" name="Oval 20">
              <a:extLst>
                <a:ext uri="{FF2B5EF4-FFF2-40B4-BE49-F238E27FC236}">
                  <a16:creationId xmlns:a16="http://schemas.microsoft.com/office/drawing/2014/main" id="{44A3922B-B6B7-4FC2-8C2D-7FB6DD98C1A8}"/>
                </a:ext>
              </a:extLst>
            </p:cNvPr>
            <p:cNvSpPr/>
            <p:nvPr/>
          </p:nvSpPr>
          <p:spPr>
            <a:xfrm>
              <a:off x="2793331" y="4142794"/>
              <a:ext cx="914162" cy="914162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A407EFCF-6B19-46C0-86F3-C3700600E930}"/>
                </a:ext>
              </a:extLst>
            </p:cNvPr>
            <p:cNvGrpSpPr/>
            <p:nvPr/>
          </p:nvGrpSpPr>
          <p:grpSpPr>
            <a:xfrm>
              <a:off x="2883415" y="4362260"/>
              <a:ext cx="749836" cy="414271"/>
              <a:chOff x="2883415" y="4362260"/>
              <a:chExt cx="749836" cy="414271"/>
            </a:xfrm>
          </p:grpSpPr>
          <p:sp>
            <p:nvSpPr>
              <p:cNvPr id="57" name="Freeform 11">
                <a:extLst>
                  <a:ext uri="{FF2B5EF4-FFF2-40B4-BE49-F238E27FC236}">
                    <a16:creationId xmlns:a16="http://schemas.microsoft.com/office/drawing/2014/main" id="{F9D50E3D-DFF0-4370-884A-B72B98267C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3415" y="4362260"/>
                <a:ext cx="490595" cy="41427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27F9E517-E02A-481C-8E1F-97CFF62C04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flipH="1">
                <a:off x="3191655" y="4423220"/>
                <a:ext cx="441596" cy="353311"/>
              </a:xfrm>
              <a:custGeom>
                <a:avLst/>
                <a:gdLst>
                  <a:gd name="T0" fmla="*/ 0 w 229"/>
                  <a:gd name="T1" fmla="*/ 187 h 187"/>
                  <a:gd name="T2" fmla="*/ 7 w 229"/>
                  <a:gd name="T3" fmla="*/ 141 h 187"/>
                  <a:gd name="T4" fmla="*/ 13 w 229"/>
                  <a:gd name="T5" fmla="*/ 130 h 187"/>
                  <a:gd name="T6" fmla="*/ 24 w 229"/>
                  <a:gd name="T7" fmla="*/ 125 h 187"/>
                  <a:gd name="T8" fmla="*/ 65 w 229"/>
                  <a:gd name="T9" fmla="*/ 125 h 187"/>
                  <a:gd name="T10" fmla="*/ 57 w 229"/>
                  <a:gd name="T11" fmla="*/ 139 h 187"/>
                  <a:gd name="T12" fmla="*/ 50 w 229"/>
                  <a:gd name="T13" fmla="*/ 187 h 187"/>
                  <a:gd name="T14" fmla="*/ 0 w 229"/>
                  <a:gd name="T15" fmla="*/ 187 h 187"/>
                  <a:gd name="T16" fmla="*/ 44 w 229"/>
                  <a:gd name="T17" fmla="*/ 46 h 187"/>
                  <a:gd name="T18" fmla="*/ 55 w 229"/>
                  <a:gd name="T19" fmla="*/ 21 h 187"/>
                  <a:gd name="T20" fmla="*/ 80 w 229"/>
                  <a:gd name="T21" fmla="*/ 11 h 187"/>
                  <a:gd name="T22" fmla="*/ 100 w 229"/>
                  <a:gd name="T23" fmla="*/ 17 h 187"/>
                  <a:gd name="T24" fmla="*/ 96 w 229"/>
                  <a:gd name="T25" fmla="*/ 35 h 187"/>
                  <a:gd name="T26" fmla="*/ 98 w 229"/>
                  <a:gd name="T27" fmla="*/ 46 h 187"/>
                  <a:gd name="T28" fmla="*/ 107 w 229"/>
                  <a:gd name="T29" fmla="*/ 80 h 187"/>
                  <a:gd name="T30" fmla="*/ 106 w 229"/>
                  <a:gd name="T31" fmla="*/ 87 h 187"/>
                  <a:gd name="T32" fmla="*/ 105 w 229"/>
                  <a:gd name="T33" fmla="*/ 87 h 187"/>
                  <a:gd name="T34" fmla="*/ 96 w 229"/>
                  <a:gd name="T35" fmla="*/ 102 h 187"/>
                  <a:gd name="T36" fmla="*/ 80 w 229"/>
                  <a:gd name="T37" fmla="*/ 108 h 187"/>
                  <a:gd name="T38" fmla="*/ 63 w 229"/>
                  <a:gd name="T39" fmla="*/ 102 h 187"/>
                  <a:gd name="T40" fmla="*/ 54 w 229"/>
                  <a:gd name="T41" fmla="*/ 87 h 187"/>
                  <a:gd name="T42" fmla="*/ 45 w 229"/>
                  <a:gd name="T43" fmla="*/ 55 h 187"/>
                  <a:gd name="T44" fmla="*/ 45 w 229"/>
                  <a:gd name="T45" fmla="*/ 51 h 187"/>
                  <a:gd name="T46" fmla="*/ 44 w 229"/>
                  <a:gd name="T47" fmla="*/ 46 h 187"/>
                  <a:gd name="T48" fmla="*/ 60 w 229"/>
                  <a:gd name="T49" fmla="*/ 187 h 187"/>
                  <a:gd name="T50" fmla="*/ 67 w 229"/>
                  <a:gd name="T51" fmla="*/ 139 h 187"/>
                  <a:gd name="T52" fmla="*/ 74 w 229"/>
                  <a:gd name="T53" fmla="*/ 127 h 187"/>
                  <a:gd name="T54" fmla="*/ 86 w 229"/>
                  <a:gd name="T55" fmla="*/ 122 h 187"/>
                  <a:gd name="T56" fmla="*/ 203 w 229"/>
                  <a:gd name="T57" fmla="*/ 122 h 187"/>
                  <a:gd name="T58" fmla="*/ 215 w 229"/>
                  <a:gd name="T59" fmla="*/ 127 h 187"/>
                  <a:gd name="T60" fmla="*/ 222 w 229"/>
                  <a:gd name="T61" fmla="*/ 139 h 187"/>
                  <a:gd name="T62" fmla="*/ 229 w 229"/>
                  <a:gd name="T63" fmla="*/ 187 h 187"/>
                  <a:gd name="T64" fmla="*/ 60 w 229"/>
                  <a:gd name="T65" fmla="*/ 187 h 187"/>
                  <a:gd name="T66" fmla="*/ 107 w 229"/>
                  <a:gd name="T67" fmla="*/ 37 h 187"/>
                  <a:gd name="T68" fmla="*/ 118 w 229"/>
                  <a:gd name="T69" fmla="*/ 11 h 187"/>
                  <a:gd name="T70" fmla="*/ 145 w 229"/>
                  <a:gd name="T71" fmla="*/ 0 h 187"/>
                  <a:gd name="T72" fmla="*/ 171 w 229"/>
                  <a:gd name="T73" fmla="*/ 11 h 187"/>
                  <a:gd name="T74" fmla="*/ 182 w 229"/>
                  <a:gd name="T75" fmla="*/ 37 h 187"/>
                  <a:gd name="T76" fmla="*/ 181 w 229"/>
                  <a:gd name="T77" fmla="*/ 47 h 187"/>
                  <a:gd name="T78" fmla="*/ 172 w 229"/>
                  <a:gd name="T79" fmla="*/ 82 h 187"/>
                  <a:gd name="T80" fmla="*/ 162 w 229"/>
                  <a:gd name="T81" fmla="*/ 97 h 187"/>
                  <a:gd name="T82" fmla="*/ 145 w 229"/>
                  <a:gd name="T83" fmla="*/ 103 h 187"/>
                  <a:gd name="T84" fmla="*/ 127 w 229"/>
                  <a:gd name="T85" fmla="*/ 97 h 187"/>
                  <a:gd name="T86" fmla="*/ 118 w 229"/>
                  <a:gd name="T87" fmla="*/ 82 h 187"/>
                  <a:gd name="T88" fmla="*/ 117 w 229"/>
                  <a:gd name="T89" fmla="*/ 82 h 187"/>
                  <a:gd name="T90" fmla="*/ 109 w 229"/>
                  <a:gd name="T91" fmla="*/ 47 h 187"/>
                  <a:gd name="T92" fmla="*/ 107 w 229"/>
                  <a:gd name="T93" fmla="*/ 3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29" h="187">
                    <a:moveTo>
                      <a:pt x="0" y="187"/>
                    </a:moveTo>
                    <a:cubicBezTo>
                      <a:pt x="7" y="141"/>
                      <a:pt x="7" y="141"/>
                      <a:pt x="7" y="141"/>
                    </a:cubicBezTo>
                    <a:cubicBezTo>
                      <a:pt x="7" y="137"/>
                      <a:pt x="9" y="133"/>
                      <a:pt x="13" y="130"/>
                    </a:cubicBezTo>
                    <a:cubicBezTo>
                      <a:pt x="16" y="127"/>
                      <a:pt x="20" y="125"/>
                      <a:pt x="24" y="125"/>
                    </a:cubicBezTo>
                    <a:cubicBezTo>
                      <a:pt x="65" y="125"/>
                      <a:pt x="65" y="125"/>
                      <a:pt x="65" y="125"/>
                    </a:cubicBezTo>
                    <a:cubicBezTo>
                      <a:pt x="61" y="129"/>
                      <a:pt x="58" y="133"/>
                      <a:pt x="57" y="139"/>
                    </a:cubicBezTo>
                    <a:cubicBezTo>
                      <a:pt x="50" y="187"/>
                      <a:pt x="50" y="187"/>
                      <a:pt x="50" y="187"/>
                    </a:cubicBezTo>
                    <a:lnTo>
                      <a:pt x="0" y="187"/>
                    </a:lnTo>
                    <a:close/>
                    <a:moveTo>
                      <a:pt x="44" y="46"/>
                    </a:moveTo>
                    <a:cubicBezTo>
                      <a:pt x="44" y="36"/>
                      <a:pt x="48" y="28"/>
                      <a:pt x="55" y="21"/>
                    </a:cubicBezTo>
                    <a:cubicBezTo>
                      <a:pt x="62" y="14"/>
                      <a:pt x="70" y="11"/>
                      <a:pt x="80" y="11"/>
                    </a:cubicBezTo>
                    <a:cubicBezTo>
                      <a:pt x="87" y="11"/>
                      <a:pt x="94" y="13"/>
                      <a:pt x="100" y="17"/>
                    </a:cubicBezTo>
                    <a:cubicBezTo>
                      <a:pt x="98" y="23"/>
                      <a:pt x="96" y="29"/>
                      <a:pt x="96" y="35"/>
                    </a:cubicBezTo>
                    <a:cubicBezTo>
                      <a:pt x="96" y="39"/>
                      <a:pt x="97" y="43"/>
                      <a:pt x="98" y="46"/>
                    </a:cubicBezTo>
                    <a:cubicBezTo>
                      <a:pt x="107" y="80"/>
                      <a:pt x="107" y="80"/>
                      <a:pt x="107" y="80"/>
                    </a:cubicBezTo>
                    <a:cubicBezTo>
                      <a:pt x="106" y="87"/>
                      <a:pt x="106" y="87"/>
                      <a:pt x="106" y="87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04" y="93"/>
                      <a:pt x="101" y="98"/>
                      <a:pt x="96" y="102"/>
                    </a:cubicBezTo>
                    <a:cubicBezTo>
                      <a:pt x="91" y="106"/>
                      <a:pt x="86" y="108"/>
                      <a:pt x="80" y="108"/>
                    </a:cubicBezTo>
                    <a:cubicBezTo>
                      <a:pt x="73" y="108"/>
                      <a:pt x="68" y="106"/>
                      <a:pt x="63" y="102"/>
                    </a:cubicBezTo>
                    <a:cubicBezTo>
                      <a:pt x="59" y="98"/>
                      <a:pt x="55" y="93"/>
                      <a:pt x="54" y="87"/>
                    </a:cubicBezTo>
                    <a:cubicBezTo>
                      <a:pt x="45" y="55"/>
                      <a:pt x="45" y="55"/>
                      <a:pt x="45" y="55"/>
                    </a:cubicBezTo>
                    <a:cubicBezTo>
                      <a:pt x="45" y="53"/>
                      <a:pt x="45" y="52"/>
                      <a:pt x="45" y="51"/>
                    </a:cubicBezTo>
                    <a:cubicBezTo>
                      <a:pt x="45" y="49"/>
                      <a:pt x="44" y="48"/>
                      <a:pt x="44" y="46"/>
                    </a:cubicBezTo>
                    <a:close/>
                    <a:moveTo>
                      <a:pt x="60" y="187"/>
                    </a:moveTo>
                    <a:cubicBezTo>
                      <a:pt x="67" y="139"/>
                      <a:pt x="67" y="139"/>
                      <a:pt x="67" y="139"/>
                    </a:cubicBezTo>
                    <a:cubicBezTo>
                      <a:pt x="68" y="134"/>
                      <a:pt x="70" y="130"/>
                      <a:pt x="74" y="127"/>
                    </a:cubicBezTo>
                    <a:cubicBezTo>
                      <a:pt x="77" y="123"/>
                      <a:pt x="82" y="122"/>
                      <a:pt x="86" y="122"/>
                    </a:cubicBezTo>
                    <a:cubicBezTo>
                      <a:pt x="203" y="122"/>
                      <a:pt x="203" y="122"/>
                      <a:pt x="203" y="122"/>
                    </a:cubicBezTo>
                    <a:cubicBezTo>
                      <a:pt x="208" y="122"/>
                      <a:pt x="212" y="123"/>
                      <a:pt x="215" y="127"/>
                    </a:cubicBezTo>
                    <a:cubicBezTo>
                      <a:pt x="219" y="130"/>
                      <a:pt x="222" y="134"/>
                      <a:pt x="222" y="139"/>
                    </a:cubicBezTo>
                    <a:cubicBezTo>
                      <a:pt x="229" y="187"/>
                      <a:pt x="229" y="187"/>
                      <a:pt x="229" y="187"/>
                    </a:cubicBezTo>
                    <a:lnTo>
                      <a:pt x="60" y="187"/>
                    </a:lnTo>
                    <a:close/>
                    <a:moveTo>
                      <a:pt x="107" y="37"/>
                    </a:moveTo>
                    <a:cubicBezTo>
                      <a:pt x="107" y="27"/>
                      <a:pt x="111" y="18"/>
                      <a:pt x="118" y="11"/>
                    </a:cubicBezTo>
                    <a:cubicBezTo>
                      <a:pt x="126" y="4"/>
                      <a:pt x="134" y="0"/>
                      <a:pt x="145" y="0"/>
                    </a:cubicBezTo>
                    <a:cubicBezTo>
                      <a:pt x="155" y="0"/>
                      <a:pt x="164" y="4"/>
                      <a:pt x="171" y="11"/>
                    </a:cubicBezTo>
                    <a:cubicBezTo>
                      <a:pt x="179" y="18"/>
                      <a:pt x="182" y="27"/>
                      <a:pt x="182" y="37"/>
                    </a:cubicBezTo>
                    <a:cubicBezTo>
                      <a:pt x="182" y="41"/>
                      <a:pt x="182" y="44"/>
                      <a:pt x="181" y="47"/>
                    </a:cubicBezTo>
                    <a:cubicBezTo>
                      <a:pt x="172" y="82"/>
                      <a:pt x="172" y="82"/>
                      <a:pt x="172" y="82"/>
                    </a:cubicBezTo>
                    <a:cubicBezTo>
                      <a:pt x="170" y="88"/>
                      <a:pt x="167" y="93"/>
                      <a:pt x="162" y="97"/>
                    </a:cubicBezTo>
                    <a:cubicBezTo>
                      <a:pt x="157" y="101"/>
                      <a:pt x="151" y="103"/>
                      <a:pt x="145" y="103"/>
                    </a:cubicBezTo>
                    <a:cubicBezTo>
                      <a:pt x="138" y="103"/>
                      <a:pt x="133" y="101"/>
                      <a:pt x="127" y="97"/>
                    </a:cubicBezTo>
                    <a:cubicBezTo>
                      <a:pt x="122" y="93"/>
                      <a:pt x="119" y="88"/>
                      <a:pt x="118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8" y="44"/>
                      <a:pt x="107" y="41"/>
                      <a:pt x="107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97A7627-50BC-4CD5-AE7F-0A93181B4111}"/>
              </a:ext>
            </a:extLst>
          </p:cNvPr>
          <p:cNvGrpSpPr/>
          <p:nvPr/>
        </p:nvGrpSpPr>
        <p:grpSpPr>
          <a:xfrm>
            <a:off x="783178" y="4044791"/>
            <a:ext cx="3733464" cy="914162"/>
            <a:chOff x="5731706" y="1374443"/>
            <a:chExt cx="3733464" cy="914162"/>
          </a:xfrm>
        </p:grpSpPr>
        <p:sp>
          <p:nvSpPr>
            <p:cNvPr id="33" name="Oval 14">
              <a:extLst>
                <a:ext uri="{FF2B5EF4-FFF2-40B4-BE49-F238E27FC236}">
                  <a16:creationId xmlns:a16="http://schemas.microsoft.com/office/drawing/2014/main" id="{16244AA3-BF42-4CD6-96E0-28427B6E187D}"/>
                </a:ext>
              </a:extLst>
            </p:cNvPr>
            <p:cNvSpPr/>
            <p:nvPr/>
          </p:nvSpPr>
          <p:spPr>
            <a:xfrm>
              <a:off x="5731706" y="1374443"/>
              <a:ext cx="914162" cy="914162"/>
            </a:xfrm>
            <a:prstGeom prst="ellipse">
              <a:avLst/>
            </a:prstGeom>
            <a:solidFill>
              <a:srgbClr val="FFCB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598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046494-D6DB-4E1F-A7D7-DDBD74FBA676}"/>
                </a:ext>
              </a:extLst>
            </p:cNvPr>
            <p:cNvSpPr txBox="1"/>
            <p:nvPr/>
          </p:nvSpPr>
          <p:spPr>
            <a:xfrm>
              <a:off x="6819933" y="1537969"/>
              <a:ext cx="8643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  <a:cs typeface="Roboto Thin" charset="0"/>
                </a:rPr>
                <a:t>서버 구축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1BBAC8-944D-4C97-B1C5-094FCE368ACA}"/>
                </a:ext>
              </a:extLst>
            </p:cNvPr>
            <p:cNvSpPr txBox="1"/>
            <p:nvPr/>
          </p:nvSpPr>
          <p:spPr>
            <a:xfrm>
              <a:off x="6819931" y="1842638"/>
              <a:ext cx="264523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AWS(ec2, rds, s3), Node.js </a:t>
              </a:r>
              <a:r>
                <a:rPr lang="ko-KR" altLang="en-US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이용</a:t>
              </a:r>
            </a:p>
          </p:txBody>
        </p:sp>
      </p:grpSp>
      <p:sp>
        <p:nvSpPr>
          <p:cNvPr id="44" name="Freeform 12">
            <a:extLst>
              <a:ext uri="{FF2B5EF4-FFF2-40B4-BE49-F238E27FC236}">
                <a16:creationId xmlns:a16="http://schemas.microsoft.com/office/drawing/2014/main" id="{24090878-B9D0-4296-8B24-46785258E1C9}"/>
              </a:ext>
            </a:extLst>
          </p:cNvPr>
          <p:cNvSpPr>
            <a:spLocks noEditPoints="1"/>
          </p:cNvSpPr>
          <p:nvPr/>
        </p:nvSpPr>
        <p:spPr bwMode="auto">
          <a:xfrm>
            <a:off x="987944" y="4305717"/>
            <a:ext cx="530951" cy="344590"/>
          </a:xfrm>
          <a:custGeom>
            <a:avLst/>
            <a:gdLst>
              <a:gd name="T0" fmla="*/ 14 w 229"/>
              <a:gd name="T1" fmla="*/ 148 h 148"/>
              <a:gd name="T2" fmla="*/ 6 w 229"/>
              <a:gd name="T3" fmla="*/ 111 h 148"/>
              <a:gd name="T4" fmla="*/ 10 w 229"/>
              <a:gd name="T5" fmla="*/ 102 h 148"/>
              <a:gd name="T6" fmla="*/ 20 w 229"/>
              <a:gd name="T7" fmla="*/ 99 h 148"/>
              <a:gd name="T8" fmla="*/ 48 w 229"/>
              <a:gd name="T9" fmla="*/ 103 h 148"/>
              <a:gd name="T10" fmla="*/ 40 w 229"/>
              <a:gd name="T11" fmla="*/ 148 h 148"/>
              <a:gd name="T12" fmla="*/ 85 w 229"/>
              <a:gd name="T13" fmla="*/ 63 h 148"/>
              <a:gd name="T14" fmla="*/ 81 w 229"/>
              <a:gd name="T15" fmla="*/ 75 h 148"/>
              <a:gd name="T16" fmla="*/ 70 w 229"/>
              <a:gd name="T17" fmla="*/ 84 h 148"/>
              <a:gd name="T18" fmla="*/ 56 w 229"/>
              <a:gd name="T19" fmla="*/ 84 h 148"/>
              <a:gd name="T20" fmla="*/ 46 w 229"/>
              <a:gd name="T21" fmla="*/ 75 h 148"/>
              <a:gd name="T22" fmla="*/ 43 w 229"/>
              <a:gd name="T23" fmla="*/ 69 h 148"/>
              <a:gd name="T24" fmla="*/ 35 w 229"/>
              <a:gd name="T25" fmla="*/ 36 h 148"/>
              <a:gd name="T26" fmla="*/ 44 w 229"/>
              <a:gd name="T27" fmla="*/ 16 h 148"/>
              <a:gd name="T28" fmla="*/ 63 w 229"/>
              <a:gd name="T29" fmla="*/ 8 h 148"/>
              <a:gd name="T30" fmla="*/ 80 w 229"/>
              <a:gd name="T31" fmla="*/ 13 h 148"/>
              <a:gd name="T32" fmla="*/ 78 w 229"/>
              <a:gd name="T33" fmla="*/ 36 h 148"/>
              <a:gd name="T34" fmla="*/ 166 w 229"/>
              <a:gd name="T35" fmla="*/ 97 h 148"/>
              <a:gd name="T36" fmla="*/ 174 w 229"/>
              <a:gd name="T37" fmla="*/ 104 h 148"/>
              <a:gd name="T38" fmla="*/ 182 w 229"/>
              <a:gd name="T39" fmla="*/ 148 h 148"/>
              <a:gd name="T40" fmla="*/ 63 w 229"/>
              <a:gd name="T41" fmla="*/ 148 h 148"/>
              <a:gd name="T42" fmla="*/ 54 w 229"/>
              <a:gd name="T43" fmla="*/ 109 h 148"/>
              <a:gd name="T44" fmla="*/ 59 w 229"/>
              <a:gd name="T45" fmla="*/ 100 h 148"/>
              <a:gd name="T46" fmla="*/ 68 w 229"/>
              <a:gd name="T47" fmla="*/ 96 h 148"/>
              <a:gd name="T48" fmla="*/ 136 w 229"/>
              <a:gd name="T49" fmla="*/ 64 h 148"/>
              <a:gd name="T50" fmla="*/ 134 w 229"/>
              <a:gd name="T51" fmla="*/ 71 h 148"/>
              <a:gd name="T52" fmla="*/ 122 w 229"/>
              <a:gd name="T53" fmla="*/ 80 h 148"/>
              <a:gd name="T54" fmla="*/ 107 w 229"/>
              <a:gd name="T55" fmla="*/ 80 h 148"/>
              <a:gd name="T56" fmla="*/ 96 w 229"/>
              <a:gd name="T57" fmla="*/ 71 h 148"/>
              <a:gd name="T58" fmla="*/ 86 w 229"/>
              <a:gd name="T59" fmla="*/ 37 h 148"/>
              <a:gd name="T60" fmla="*/ 85 w 229"/>
              <a:gd name="T61" fmla="*/ 29 h 148"/>
              <a:gd name="T62" fmla="*/ 94 w 229"/>
              <a:gd name="T63" fmla="*/ 8 h 148"/>
              <a:gd name="T64" fmla="*/ 115 w 229"/>
              <a:gd name="T65" fmla="*/ 0 h 148"/>
              <a:gd name="T66" fmla="*/ 136 w 229"/>
              <a:gd name="T67" fmla="*/ 8 h 148"/>
              <a:gd name="T68" fmla="*/ 145 w 229"/>
              <a:gd name="T69" fmla="*/ 29 h 148"/>
              <a:gd name="T70" fmla="*/ 144 w 229"/>
              <a:gd name="T71" fmla="*/ 37 h 148"/>
              <a:gd name="T72" fmla="*/ 186 w 229"/>
              <a:gd name="T73" fmla="*/ 69 h 148"/>
              <a:gd name="T74" fmla="*/ 179 w 229"/>
              <a:gd name="T75" fmla="*/ 80 h 148"/>
              <a:gd name="T76" fmla="*/ 166 w 229"/>
              <a:gd name="T77" fmla="*/ 85 h 148"/>
              <a:gd name="T78" fmla="*/ 153 w 229"/>
              <a:gd name="T79" fmla="*/ 80 h 148"/>
              <a:gd name="T80" fmla="*/ 146 w 229"/>
              <a:gd name="T81" fmla="*/ 69 h 148"/>
              <a:gd name="T82" fmla="*/ 151 w 229"/>
              <a:gd name="T83" fmla="*/ 36 h 148"/>
              <a:gd name="T84" fmla="*/ 150 w 229"/>
              <a:gd name="T85" fmla="*/ 13 h 148"/>
              <a:gd name="T86" fmla="*/ 166 w 229"/>
              <a:gd name="T87" fmla="*/ 8 h 148"/>
              <a:gd name="T88" fmla="*/ 186 w 229"/>
              <a:gd name="T89" fmla="*/ 16 h 148"/>
              <a:gd name="T90" fmla="*/ 194 w 229"/>
              <a:gd name="T91" fmla="*/ 36 h 148"/>
              <a:gd name="T92" fmla="*/ 186 w 229"/>
              <a:gd name="T93" fmla="*/ 69 h 148"/>
              <a:gd name="T94" fmla="*/ 184 w 229"/>
              <a:gd name="T95" fmla="*/ 109 h 148"/>
              <a:gd name="T96" fmla="*/ 177 w 229"/>
              <a:gd name="T97" fmla="*/ 99 h 148"/>
              <a:gd name="T98" fmla="*/ 215 w 229"/>
              <a:gd name="T99" fmla="*/ 100 h 148"/>
              <a:gd name="T100" fmla="*/ 222 w 229"/>
              <a:gd name="T101" fmla="*/ 106 h 148"/>
              <a:gd name="T102" fmla="*/ 229 w 229"/>
              <a:gd name="T103" fmla="*/ 148 h 148"/>
              <a:gd name="T104" fmla="*/ 189 w 229"/>
              <a:gd name="T105" fmla="*/ 148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29" h="148">
                <a:moveTo>
                  <a:pt x="40" y="148"/>
                </a:moveTo>
                <a:cubicBezTo>
                  <a:pt x="14" y="148"/>
                  <a:pt x="14" y="148"/>
                  <a:pt x="14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6" y="111"/>
                  <a:pt x="6" y="111"/>
                  <a:pt x="6" y="111"/>
                </a:cubicBezTo>
                <a:cubicBezTo>
                  <a:pt x="6" y="110"/>
                  <a:pt x="6" y="108"/>
                  <a:pt x="7" y="106"/>
                </a:cubicBezTo>
                <a:cubicBezTo>
                  <a:pt x="8" y="105"/>
                  <a:pt x="9" y="104"/>
                  <a:pt x="10" y="102"/>
                </a:cubicBezTo>
                <a:cubicBezTo>
                  <a:pt x="12" y="101"/>
                  <a:pt x="13" y="100"/>
                  <a:pt x="15" y="100"/>
                </a:cubicBezTo>
                <a:cubicBezTo>
                  <a:pt x="16" y="99"/>
                  <a:pt x="18" y="99"/>
                  <a:pt x="20" y="99"/>
                </a:cubicBezTo>
                <a:cubicBezTo>
                  <a:pt x="52" y="99"/>
                  <a:pt x="52" y="99"/>
                  <a:pt x="52" y="99"/>
                </a:cubicBezTo>
                <a:cubicBezTo>
                  <a:pt x="50" y="100"/>
                  <a:pt x="49" y="101"/>
                  <a:pt x="48" y="103"/>
                </a:cubicBezTo>
                <a:cubicBezTo>
                  <a:pt x="47" y="105"/>
                  <a:pt x="46" y="107"/>
                  <a:pt x="45" y="109"/>
                </a:cubicBezTo>
                <a:lnTo>
                  <a:pt x="40" y="148"/>
                </a:lnTo>
                <a:close/>
                <a:moveTo>
                  <a:pt x="78" y="36"/>
                </a:moveTo>
                <a:cubicBezTo>
                  <a:pt x="85" y="63"/>
                  <a:pt x="85" y="63"/>
                  <a:pt x="85" y="63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1"/>
                  <a:pt x="82" y="73"/>
                  <a:pt x="81" y="75"/>
                </a:cubicBezTo>
                <a:cubicBezTo>
                  <a:pt x="80" y="77"/>
                  <a:pt x="78" y="79"/>
                  <a:pt x="76" y="80"/>
                </a:cubicBezTo>
                <a:cubicBezTo>
                  <a:pt x="75" y="82"/>
                  <a:pt x="73" y="83"/>
                  <a:pt x="70" y="84"/>
                </a:cubicBezTo>
                <a:cubicBezTo>
                  <a:pt x="68" y="84"/>
                  <a:pt x="66" y="85"/>
                  <a:pt x="63" y="85"/>
                </a:cubicBezTo>
                <a:cubicBezTo>
                  <a:pt x="61" y="85"/>
                  <a:pt x="59" y="84"/>
                  <a:pt x="56" y="84"/>
                </a:cubicBezTo>
                <a:cubicBezTo>
                  <a:pt x="54" y="83"/>
                  <a:pt x="52" y="82"/>
                  <a:pt x="50" y="80"/>
                </a:cubicBezTo>
                <a:cubicBezTo>
                  <a:pt x="49" y="79"/>
                  <a:pt x="47" y="77"/>
                  <a:pt x="46" y="75"/>
                </a:cubicBezTo>
                <a:cubicBezTo>
                  <a:pt x="44" y="73"/>
                  <a:pt x="44" y="71"/>
                  <a:pt x="43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0"/>
                  <a:pt x="35" y="38"/>
                  <a:pt x="35" y="36"/>
                </a:cubicBezTo>
                <a:cubicBezTo>
                  <a:pt x="35" y="32"/>
                  <a:pt x="36" y="28"/>
                  <a:pt x="38" y="25"/>
                </a:cubicBezTo>
                <a:cubicBezTo>
                  <a:pt x="39" y="21"/>
                  <a:pt x="41" y="19"/>
                  <a:pt x="44" y="16"/>
                </a:cubicBezTo>
                <a:cubicBezTo>
                  <a:pt x="46" y="13"/>
                  <a:pt x="49" y="11"/>
                  <a:pt x="52" y="10"/>
                </a:cubicBezTo>
                <a:cubicBezTo>
                  <a:pt x="56" y="8"/>
                  <a:pt x="59" y="8"/>
                  <a:pt x="63" y="8"/>
                </a:cubicBezTo>
                <a:cubicBezTo>
                  <a:pt x="66" y="8"/>
                  <a:pt x="69" y="8"/>
                  <a:pt x="72" y="9"/>
                </a:cubicBezTo>
                <a:cubicBezTo>
                  <a:pt x="75" y="10"/>
                  <a:pt x="77" y="11"/>
                  <a:pt x="80" y="13"/>
                </a:cubicBezTo>
                <a:cubicBezTo>
                  <a:pt x="78" y="18"/>
                  <a:pt x="77" y="22"/>
                  <a:pt x="77" y="27"/>
                </a:cubicBezTo>
                <a:cubicBezTo>
                  <a:pt x="77" y="30"/>
                  <a:pt x="77" y="33"/>
                  <a:pt x="78" y="36"/>
                </a:cubicBezTo>
                <a:close/>
                <a:moveTo>
                  <a:pt x="161" y="96"/>
                </a:moveTo>
                <a:cubicBezTo>
                  <a:pt x="163" y="96"/>
                  <a:pt x="165" y="96"/>
                  <a:pt x="166" y="97"/>
                </a:cubicBezTo>
                <a:cubicBezTo>
                  <a:pt x="168" y="98"/>
                  <a:pt x="170" y="99"/>
                  <a:pt x="171" y="100"/>
                </a:cubicBezTo>
                <a:cubicBezTo>
                  <a:pt x="172" y="101"/>
                  <a:pt x="173" y="102"/>
                  <a:pt x="174" y="104"/>
                </a:cubicBezTo>
                <a:cubicBezTo>
                  <a:pt x="175" y="106"/>
                  <a:pt x="176" y="107"/>
                  <a:pt x="176" y="109"/>
                </a:cubicBezTo>
                <a:cubicBezTo>
                  <a:pt x="182" y="148"/>
                  <a:pt x="182" y="148"/>
                  <a:pt x="182" y="148"/>
                </a:cubicBezTo>
                <a:cubicBezTo>
                  <a:pt x="167" y="148"/>
                  <a:pt x="167" y="148"/>
                  <a:pt x="167" y="148"/>
                </a:cubicBezTo>
                <a:cubicBezTo>
                  <a:pt x="63" y="148"/>
                  <a:pt x="63" y="148"/>
                  <a:pt x="63" y="148"/>
                </a:cubicBezTo>
                <a:cubicBezTo>
                  <a:pt x="48" y="148"/>
                  <a:pt x="48" y="148"/>
                  <a:pt x="48" y="148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7"/>
                  <a:pt x="54" y="106"/>
                  <a:pt x="55" y="104"/>
                </a:cubicBezTo>
                <a:cubicBezTo>
                  <a:pt x="56" y="102"/>
                  <a:pt x="57" y="101"/>
                  <a:pt x="59" y="100"/>
                </a:cubicBezTo>
                <a:cubicBezTo>
                  <a:pt x="60" y="99"/>
                  <a:pt x="62" y="98"/>
                  <a:pt x="63" y="97"/>
                </a:cubicBezTo>
                <a:cubicBezTo>
                  <a:pt x="65" y="96"/>
                  <a:pt x="67" y="96"/>
                  <a:pt x="68" y="96"/>
                </a:cubicBezTo>
                <a:lnTo>
                  <a:pt x="161" y="96"/>
                </a:lnTo>
                <a:close/>
                <a:moveTo>
                  <a:pt x="136" y="64"/>
                </a:moveTo>
                <a:cubicBezTo>
                  <a:pt x="136" y="64"/>
                  <a:pt x="136" y="64"/>
                  <a:pt x="136" y="64"/>
                </a:cubicBezTo>
                <a:cubicBezTo>
                  <a:pt x="136" y="67"/>
                  <a:pt x="135" y="69"/>
                  <a:pt x="134" y="71"/>
                </a:cubicBezTo>
                <a:cubicBezTo>
                  <a:pt x="132" y="73"/>
                  <a:pt x="131" y="75"/>
                  <a:pt x="129" y="76"/>
                </a:cubicBezTo>
                <a:cubicBezTo>
                  <a:pt x="127" y="78"/>
                  <a:pt x="125" y="79"/>
                  <a:pt x="122" y="80"/>
                </a:cubicBezTo>
                <a:cubicBezTo>
                  <a:pt x="120" y="81"/>
                  <a:pt x="117" y="81"/>
                  <a:pt x="115" y="81"/>
                </a:cubicBezTo>
                <a:cubicBezTo>
                  <a:pt x="112" y="81"/>
                  <a:pt x="110" y="81"/>
                  <a:pt x="107" y="80"/>
                </a:cubicBezTo>
                <a:cubicBezTo>
                  <a:pt x="105" y="79"/>
                  <a:pt x="103" y="78"/>
                  <a:pt x="101" y="76"/>
                </a:cubicBezTo>
                <a:cubicBezTo>
                  <a:pt x="99" y="75"/>
                  <a:pt x="98" y="73"/>
                  <a:pt x="96" y="71"/>
                </a:cubicBezTo>
                <a:cubicBezTo>
                  <a:pt x="95" y="69"/>
                  <a:pt x="94" y="67"/>
                  <a:pt x="93" y="64"/>
                </a:cubicBezTo>
                <a:cubicBezTo>
                  <a:pt x="86" y="37"/>
                  <a:pt x="86" y="37"/>
                  <a:pt x="86" y="37"/>
                </a:cubicBezTo>
                <a:cubicBezTo>
                  <a:pt x="86" y="36"/>
                  <a:pt x="86" y="34"/>
                  <a:pt x="85" y="33"/>
                </a:cubicBezTo>
                <a:cubicBezTo>
                  <a:pt x="85" y="32"/>
                  <a:pt x="85" y="31"/>
                  <a:pt x="85" y="29"/>
                </a:cubicBezTo>
                <a:cubicBezTo>
                  <a:pt x="85" y="25"/>
                  <a:pt x="86" y="21"/>
                  <a:pt x="87" y="18"/>
                </a:cubicBezTo>
                <a:cubicBezTo>
                  <a:pt x="89" y="14"/>
                  <a:pt x="91" y="11"/>
                  <a:pt x="94" y="8"/>
                </a:cubicBezTo>
                <a:cubicBezTo>
                  <a:pt x="97" y="6"/>
                  <a:pt x="100" y="3"/>
                  <a:pt x="103" y="2"/>
                </a:cubicBezTo>
                <a:cubicBezTo>
                  <a:pt x="107" y="0"/>
                  <a:pt x="111" y="0"/>
                  <a:pt x="115" y="0"/>
                </a:cubicBezTo>
                <a:cubicBezTo>
                  <a:pt x="119" y="0"/>
                  <a:pt x="123" y="0"/>
                  <a:pt x="126" y="2"/>
                </a:cubicBezTo>
                <a:cubicBezTo>
                  <a:pt x="130" y="3"/>
                  <a:pt x="133" y="6"/>
                  <a:pt x="136" y="8"/>
                </a:cubicBezTo>
                <a:cubicBezTo>
                  <a:pt x="139" y="11"/>
                  <a:pt x="141" y="14"/>
                  <a:pt x="142" y="18"/>
                </a:cubicBezTo>
                <a:cubicBezTo>
                  <a:pt x="144" y="21"/>
                  <a:pt x="145" y="25"/>
                  <a:pt x="145" y="29"/>
                </a:cubicBezTo>
                <a:cubicBezTo>
                  <a:pt x="145" y="32"/>
                  <a:pt x="144" y="34"/>
                  <a:pt x="143" y="37"/>
                </a:cubicBezTo>
                <a:cubicBezTo>
                  <a:pt x="144" y="37"/>
                  <a:pt x="144" y="37"/>
                  <a:pt x="144" y="37"/>
                </a:cubicBezTo>
                <a:lnTo>
                  <a:pt x="136" y="64"/>
                </a:lnTo>
                <a:close/>
                <a:moveTo>
                  <a:pt x="186" y="69"/>
                </a:moveTo>
                <a:cubicBezTo>
                  <a:pt x="186" y="71"/>
                  <a:pt x="185" y="73"/>
                  <a:pt x="184" y="75"/>
                </a:cubicBezTo>
                <a:cubicBezTo>
                  <a:pt x="182" y="77"/>
                  <a:pt x="181" y="79"/>
                  <a:pt x="179" y="80"/>
                </a:cubicBezTo>
                <a:cubicBezTo>
                  <a:pt x="177" y="82"/>
                  <a:pt x="175" y="83"/>
                  <a:pt x="173" y="84"/>
                </a:cubicBezTo>
                <a:cubicBezTo>
                  <a:pt x="171" y="84"/>
                  <a:pt x="168" y="85"/>
                  <a:pt x="166" y="85"/>
                </a:cubicBezTo>
                <a:cubicBezTo>
                  <a:pt x="163" y="85"/>
                  <a:pt x="161" y="84"/>
                  <a:pt x="159" y="84"/>
                </a:cubicBezTo>
                <a:cubicBezTo>
                  <a:pt x="157" y="83"/>
                  <a:pt x="155" y="82"/>
                  <a:pt x="153" y="80"/>
                </a:cubicBezTo>
                <a:cubicBezTo>
                  <a:pt x="151" y="79"/>
                  <a:pt x="150" y="77"/>
                  <a:pt x="148" y="75"/>
                </a:cubicBezTo>
                <a:cubicBezTo>
                  <a:pt x="147" y="73"/>
                  <a:pt x="146" y="71"/>
                  <a:pt x="146" y="69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51" y="36"/>
                  <a:pt x="151" y="36"/>
                  <a:pt x="151" y="36"/>
                </a:cubicBezTo>
                <a:cubicBezTo>
                  <a:pt x="152" y="34"/>
                  <a:pt x="153" y="31"/>
                  <a:pt x="153" y="27"/>
                </a:cubicBezTo>
                <a:cubicBezTo>
                  <a:pt x="153" y="22"/>
                  <a:pt x="152" y="18"/>
                  <a:pt x="150" y="13"/>
                </a:cubicBezTo>
                <a:cubicBezTo>
                  <a:pt x="152" y="11"/>
                  <a:pt x="154" y="10"/>
                  <a:pt x="157" y="9"/>
                </a:cubicBezTo>
                <a:cubicBezTo>
                  <a:pt x="160" y="8"/>
                  <a:pt x="163" y="8"/>
                  <a:pt x="166" y="8"/>
                </a:cubicBezTo>
                <a:cubicBezTo>
                  <a:pt x="170" y="8"/>
                  <a:pt x="173" y="8"/>
                  <a:pt x="177" y="10"/>
                </a:cubicBezTo>
                <a:cubicBezTo>
                  <a:pt x="180" y="11"/>
                  <a:pt x="183" y="13"/>
                  <a:pt x="186" y="16"/>
                </a:cubicBezTo>
                <a:cubicBezTo>
                  <a:pt x="188" y="19"/>
                  <a:pt x="190" y="21"/>
                  <a:pt x="192" y="25"/>
                </a:cubicBezTo>
                <a:cubicBezTo>
                  <a:pt x="193" y="28"/>
                  <a:pt x="194" y="32"/>
                  <a:pt x="194" y="36"/>
                </a:cubicBezTo>
                <a:cubicBezTo>
                  <a:pt x="194" y="38"/>
                  <a:pt x="194" y="40"/>
                  <a:pt x="193" y="43"/>
                </a:cubicBezTo>
                <a:lnTo>
                  <a:pt x="186" y="69"/>
                </a:lnTo>
                <a:close/>
                <a:moveTo>
                  <a:pt x="189" y="148"/>
                </a:moveTo>
                <a:cubicBezTo>
                  <a:pt x="184" y="109"/>
                  <a:pt x="184" y="109"/>
                  <a:pt x="184" y="109"/>
                </a:cubicBezTo>
                <a:cubicBezTo>
                  <a:pt x="184" y="107"/>
                  <a:pt x="183" y="105"/>
                  <a:pt x="182" y="103"/>
                </a:cubicBezTo>
                <a:cubicBezTo>
                  <a:pt x="180" y="101"/>
                  <a:pt x="179" y="100"/>
                  <a:pt x="177" y="99"/>
                </a:cubicBezTo>
                <a:cubicBezTo>
                  <a:pt x="210" y="99"/>
                  <a:pt x="210" y="99"/>
                  <a:pt x="210" y="99"/>
                </a:cubicBezTo>
                <a:cubicBezTo>
                  <a:pt x="211" y="99"/>
                  <a:pt x="213" y="99"/>
                  <a:pt x="215" y="100"/>
                </a:cubicBezTo>
                <a:cubicBezTo>
                  <a:pt x="216" y="100"/>
                  <a:pt x="218" y="101"/>
                  <a:pt x="219" y="102"/>
                </a:cubicBezTo>
                <a:cubicBezTo>
                  <a:pt x="220" y="104"/>
                  <a:pt x="221" y="105"/>
                  <a:pt x="222" y="106"/>
                </a:cubicBezTo>
                <a:cubicBezTo>
                  <a:pt x="223" y="108"/>
                  <a:pt x="224" y="110"/>
                  <a:pt x="224" y="111"/>
                </a:cubicBezTo>
                <a:cubicBezTo>
                  <a:pt x="229" y="148"/>
                  <a:pt x="229" y="148"/>
                  <a:pt x="229" y="148"/>
                </a:cubicBezTo>
                <a:cubicBezTo>
                  <a:pt x="215" y="148"/>
                  <a:pt x="215" y="148"/>
                  <a:pt x="215" y="148"/>
                </a:cubicBezTo>
                <a:lnTo>
                  <a:pt x="189" y="1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F0791F1-9E67-45B1-8FA1-2178AAE22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19" t="30368" r="46665" b="24105"/>
          <a:stretch/>
        </p:blipFill>
        <p:spPr>
          <a:xfrm>
            <a:off x="6898524" y="1944136"/>
            <a:ext cx="3422071" cy="344803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8DFEF4-5093-461E-BFBC-21EF9D4DD4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9" t="8188" r="90355" b="87556"/>
          <a:stretch/>
        </p:blipFill>
        <p:spPr>
          <a:xfrm>
            <a:off x="7199466" y="1162499"/>
            <a:ext cx="2633382" cy="7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9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9</a:t>
            </a:r>
            <a:r>
              <a:rPr lang="en-US" altLang="ko-KR" sz="1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55" name="TextBox 7"/>
          <p:cNvSpPr txBox="1">
            <a:spLocks noChangeArrowheads="1"/>
          </p:cNvSpPr>
          <p:nvPr/>
        </p:nvSpPr>
        <p:spPr bwMode="auto">
          <a:xfrm>
            <a:off x="1285873" y="435976"/>
            <a:ext cx="16929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en-US" altLang="ko-KR" sz="400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Demo</a:t>
            </a:r>
            <a:endParaRPr lang="ru-RU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56" name="직선 연결선 55"/>
          <p:cNvCxnSpPr>
            <a:cxnSpLocks/>
          </p:cNvCxnSpPr>
          <p:nvPr/>
        </p:nvCxnSpPr>
        <p:spPr>
          <a:xfrm>
            <a:off x="1261484" y="1103070"/>
            <a:ext cx="162311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14">
            <a:extLst>
              <a:ext uri="{FF2B5EF4-FFF2-40B4-BE49-F238E27FC236}">
                <a16:creationId xmlns:a16="http://schemas.microsoft.com/office/drawing/2014/main" id="{B8853D86-875D-4C36-A5F8-D9509BE17172}"/>
              </a:ext>
            </a:extLst>
          </p:cNvPr>
          <p:cNvSpPr/>
          <p:nvPr/>
        </p:nvSpPr>
        <p:spPr>
          <a:xfrm>
            <a:off x="6199066" y="2288843"/>
            <a:ext cx="914162" cy="914162"/>
          </a:xfrm>
          <a:prstGeom prst="ellipse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F0E5E88-5537-4CC1-8C6D-99DE615C8522}"/>
              </a:ext>
            </a:extLst>
          </p:cNvPr>
          <p:cNvSpPr txBox="1"/>
          <p:nvPr/>
        </p:nvSpPr>
        <p:spPr>
          <a:xfrm>
            <a:off x="7287293" y="2288722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로그인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703D6AD-6928-4579-8247-C5C5643327FD}"/>
              </a:ext>
            </a:extLst>
          </p:cNvPr>
          <p:cNvSpPr txBox="1"/>
          <p:nvPr/>
        </p:nvSpPr>
        <p:spPr>
          <a:xfrm>
            <a:off x="7287292" y="2593391"/>
            <a:ext cx="2967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서버에 저장된 이메일과 비밀번호로만 로그인 가능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59" name="Oval 20">
            <a:extLst>
              <a:ext uri="{FF2B5EF4-FFF2-40B4-BE49-F238E27FC236}">
                <a16:creationId xmlns:a16="http://schemas.microsoft.com/office/drawing/2014/main" id="{FEEE493E-6440-41F9-9C94-FA36A2DB1432}"/>
              </a:ext>
            </a:extLst>
          </p:cNvPr>
          <p:cNvSpPr/>
          <p:nvPr/>
        </p:nvSpPr>
        <p:spPr>
          <a:xfrm>
            <a:off x="6199066" y="3886318"/>
            <a:ext cx="914162" cy="91416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8"/>
          </a:p>
        </p:txBody>
      </p:sp>
      <p:sp>
        <p:nvSpPr>
          <p:cNvPr id="61" name="Freeform 10">
            <a:extLst>
              <a:ext uri="{FF2B5EF4-FFF2-40B4-BE49-F238E27FC236}">
                <a16:creationId xmlns:a16="http://schemas.microsoft.com/office/drawing/2014/main" id="{7CF24093-7A4D-473D-B5EF-8EC9E942DACF}"/>
              </a:ext>
            </a:extLst>
          </p:cNvPr>
          <p:cNvSpPr>
            <a:spLocks noEditPoints="1"/>
          </p:cNvSpPr>
          <p:nvPr/>
        </p:nvSpPr>
        <p:spPr bwMode="auto">
          <a:xfrm>
            <a:off x="6447666" y="2466916"/>
            <a:ext cx="436011" cy="481724"/>
          </a:xfrm>
          <a:custGeom>
            <a:avLst/>
            <a:gdLst>
              <a:gd name="T0" fmla="*/ 0 w 187"/>
              <a:gd name="T1" fmla="*/ 208 h 208"/>
              <a:gd name="T2" fmla="*/ 7 w 187"/>
              <a:gd name="T3" fmla="*/ 154 h 208"/>
              <a:gd name="T4" fmla="*/ 15 w 187"/>
              <a:gd name="T5" fmla="*/ 140 h 208"/>
              <a:gd name="T6" fmla="*/ 28 w 187"/>
              <a:gd name="T7" fmla="*/ 135 h 208"/>
              <a:gd name="T8" fmla="*/ 158 w 187"/>
              <a:gd name="T9" fmla="*/ 135 h 208"/>
              <a:gd name="T10" fmla="*/ 172 w 187"/>
              <a:gd name="T11" fmla="*/ 140 h 208"/>
              <a:gd name="T12" fmla="*/ 179 w 187"/>
              <a:gd name="T13" fmla="*/ 154 h 208"/>
              <a:gd name="T14" fmla="*/ 187 w 187"/>
              <a:gd name="T15" fmla="*/ 208 h 208"/>
              <a:gd name="T16" fmla="*/ 0 w 187"/>
              <a:gd name="T17" fmla="*/ 208 h 208"/>
              <a:gd name="T18" fmla="*/ 52 w 187"/>
              <a:gd name="T19" fmla="*/ 41 h 208"/>
              <a:gd name="T20" fmla="*/ 64 w 187"/>
              <a:gd name="T21" fmla="*/ 12 h 208"/>
              <a:gd name="T22" fmla="*/ 93 w 187"/>
              <a:gd name="T23" fmla="*/ 0 h 208"/>
              <a:gd name="T24" fmla="*/ 123 w 187"/>
              <a:gd name="T25" fmla="*/ 12 h 208"/>
              <a:gd name="T26" fmla="*/ 135 w 187"/>
              <a:gd name="T27" fmla="*/ 41 h 208"/>
              <a:gd name="T28" fmla="*/ 135 w 187"/>
              <a:gd name="T29" fmla="*/ 47 h 208"/>
              <a:gd name="T30" fmla="*/ 134 w 187"/>
              <a:gd name="T31" fmla="*/ 52 h 208"/>
              <a:gd name="T32" fmla="*/ 124 w 187"/>
              <a:gd name="T33" fmla="*/ 90 h 208"/>
              <a:gd name="T34" fmla="*/ 124 w 187"/>
              <a:gd name="T35" fmla="*/ 90 h 208"/>
              <a:gd name="T36" fmla="*/ 113 w 187"/>
              <a:gd name="T37" fmla="*/ 107 h 208"/>
              <a:gd name="T38" fmla="*/ 93 w 187"/>
              <a:gd name="T39" fmla="*/ 114 h 208"/>
              <a:gd name="T40" fmla="*/ 74 w 187"/>
              <a:gd name="T41" fmla="*/ 107 h 208"/>
              <a:gd name="T42" fmla="*/ 63 w 187"/>
              <a:gd name="T43" fmla="*/ 90 h 208"/>
              <a:gd name="T44" fmla="*/ 63 w 187"/>
              <a:gd name="T45" fmla="*/ 90 h 208"/>
              <a:gd name="T46" fmla="*/ 53 w 187"/>
              <a:gd name="T47" fmla="*/ 52 h 208"/>
              <a:gd name="T48" fmla="*/ 52 w 187"/>
              <a:gd name="T49" fmla="*/ 47 h 208"/>
              <a:gd name="T50" fmla="*/ 52 w 187"/>
              <a:gd name="T51" fmla="*/ 41 h 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7" h="208">
                <a:moveTo>
                  <a:pt x="0" y="208"/>
                </a:moveTo>
                <a:cubicBezTo>
                  <a:pt x="7" y="154"/>
                  <a:pt x="7" y="154"/>
                  <a:pt x="7" y="154"/>
                </a:cubicBezTo>
                <a:cubicBezTo>
                  <a:pt x="8" y="149"/>
                  <a:pt x="11" y="144"/>
                  <a:pt x="15" y="140"/>
                </a:cubicBezTo>
                <a:cubicBezTo>
                  <a:pt x="19" y="137"/>
                  <a:pt x="23" y="135"/>
                  <a:pt x="28" y="135"/>
                </a:cubicBezTo>
                <a:cubicBezTo>
                  <a:pt x="158" y="135"/>
                  <a:pt x="158" y="135"/>
                  <a:pt x="158" y="135"/>
                </a:cubicBezTo>
                <a:cubicBezTo>
                  <a:pt x="163" y="135"/>
                  <a:pt x="168" y="137"/>
                  <a:pt x="172" y="140"/>
                </a:cubicBezTo>
                <a:cubicBezTo>
                  <a:pt x="176" y="144"/>
                  <a:pt x="178" y="148"/>
                  <a:pt x="179" y="154"/>
                </a:cubicBezTo>
                <a:cubicBezTo>
                  <a:pt x="187" y="208"/>
                  <a:pt x="187" y="208"/>
                  <a:pt x="187" y="208"/>
                </a:cubicBezTo>
                <a:lnTo>
                  <a:pt x="0" y="208"/>
                </a:lnTo>
                <a:close/>
                <a:moveTo>
                  <a:pt x="52" y="41"/>
                </a:moveTo>
                <a:cubicBezTo>
                  <a:pt x="52" y="30"/>
                  <a:pt x="56" y="20"/>
                  <a:pt x="64" y="12"/>
                </a:cubicBezTo>
                <a:cubicBezTo>
                  <a:pt x="72" y="4"/>
                  <a:pt x="82" y="0"/>
                  <a:pt x="93" y="0"/>
                </a:cubicBezTo>
                <a:cubicBezTo>
                  <a:pt x="105" y="0"/>
                  <a:pt x="114" y="4"/>
                  <a:pt x="123" y="12"/>
                </a:cubicBezTo>
                <a:cubicBezTo>
                  <a:pt x="131" y="20"/>
                  <a:pt x="135" y="30"/>
                  <a:pt x="135" y="41"/>
                </a:cubicBezTo>
                <a:cubicBezTo>
                  <a:pt x="135" y="43"/>
                  <a:pt x="135" y="45"/>
                  <a:pt x="135" y="47"/>
                </a:cubicBezTo>
                <a:cubicBezTo>
                  <a:pt x="134" y="48"/>
                  <a:pt x="134" y="50"/>
                  <a:pt x="134" y="52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2" y="97"/>
                  <a:pt x="118" y="103"/>
                  <a:pt x="113" y="107"/>
                </a:cubicBezTo>
                <a:cubicBezTo>
                  <a:pt x="107" y="112"/>
                  <a:pt x="101" y="114"/>
                  <a:pt x="93" y="114"/>
                </a:cubicBezTo>
                <a:cubicBezTo>
                  <a:pt x="86" y="114"/>
                  <a:pt x="79" y="112"/>
                  <a:pt x="74" y="107"/>
                </a:cubicBezTo>
                <a:cubicBezTo>
                  <a:pt x="68" y="103"/>
                  <a:pt x="65" y="97"/>
                  <a:pt x="63" y="90"/>
                </a:cubicBezTo>
                <a:cubicBezTo>
                  <a:pt x="63" y="90"/>
                  <a:pt x="63" y="90"/>
                  <a:pt x="63" y="90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50"/>
                  <a:pt x="52" y="48"/>
                  <a:pt x="52" y="47"/>
                </a:cubicBezTo>
                <a:cubicBezTo>
                  <a:pt x="52" y="45"/>
                  <a:pt x="52" y="43"/>
                  <a:pt x="52" y="4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11">
            <a:extLst>
              <a:ext uri="{FF2B5EF4-FFF2-40B4-BE49-F238E27FC236}">
                <a16:creationId xmlns:a16="http://schemas.microsoft.com/office/drawing/2014/main" id="{EBA98DE4-AA90-4304-B397-875F841FA40A}"/>
              </a:ext>
            </a:extLst>
          </p:cNvPr>
          <p:cNvSpPr>
            <a:spLocks noEditPoints="1"/>
          </p:cNvSpPr>
          <p:nvPr/>
        </p:nvSpPr>
        <p:spPr bwMode="auto">
          <a:xfrm>
            <a:off x="6394308" y="4107996"/>
            <a:ext cx="530951" cy="436011"/>
          </a:xfrm>
          <a:custGeom>
            <a:avLst/>
            <a:gdLst>
              <a:gd name="T0" fmla="*/ 0 w 229"/>
              <a:gd name="T1" fmla="*/ 187 h 187"/>
              <a:gd name="T2" fmla="*/ 7 w 229"/>
              <a:gd name="T3" fmla="*/ 141 h 187"/>
              <a:gd name="T4" fmla="*/ 13 w 229"/>
              <a:gd name="T5" fmla="*/ 130 h 187"/>
              <a:gd name="T6" fmla="*/ 24 w 229"/>
              <a:gd name="T7" fmla="*/ 125 h 187"/>
              <a:gd name="T8" fmla="*/ 65 w 229"/>
              <a:gd name="T9" fmla="*/ 125 h 187"/>
              <a:gd name="T10" fmla="*/ 57 w 229"/>
              <a:gd name="T11" fmla="*/ 139 h 187"/>
              <a:gd name="T12" fmla="*/ 50 w 229"/>
              <a:gd name="T13" fmla="*/ 187 h 187"/>
              <a:gd name="T14" fmla="*/ 0 w 229"/>
              <a:gd name="T15" fmla="*/ 187 h 187"/>
              <a:gd name="T16" fmla="*/ 44 w 229"/>
              <a:gd name="T17" fmla="*/ 46 h 187"/>
              <a:gd name="T18" fmla="*/ 55 w 229"/>
              <a:gd name="T19" fmla="*/ 21 h 187"/>
              <a:gd name="T20" fmla="*/ 80 w 229"/>
              <a:gd name="T21" fmla="*/ 11 h 187"/>
              <a:gd name="T22" fmla="*/ 100 w 229"/>
              <a:gd name="T23" fmla="*/ 17 h 187"/>
              <a:gd name="T24" fmla="*/ 96 w 229"/>
              <a:gd name="T25" fmla="*/ 35 h 187"/>
              <a:gd name="T26" fmla="*/ 98 w 229"/>
              <a:gd name="T27" fmla="*/ 46 h 187"/>
              <a:gd name="T28" fmla="*/ 107 w 229"/>
              <a:gd name="T29" fmla="*/ 80 h 187"/>
              <a:gd name="T30" fmla="*/ 106 w 229"/>
              <a:gd name="T31" fmla="*/ 87 h 187"/>
              <a:gd name="T32" fmla="*/ 105 w 229"/>
              <a:gd name="T33" fmla="*/ 87 h 187"/>
              <a:gd name="T34" fmla="*/ 96 w 229"/>
              <a:gd name="T35" fmla="*/ 102 h 187"/>
              <a:gd name="T36" fmla="*/ 80 w 229"/>
              <a:gd name="T37" fmla="*/ 108 h 187"/>
              <a:gd name="T38" fmla="*/ 63 w 229"/>
              <a:gd name="T39" fmla="*/ 102 h 187"/>
              <a:gd name="T40" fmla="*/ 54 w 229"/>
              <a:gd name="T41" fmla="*/ 87 h 187"/>
              <a:gd name="T42" fmla="*/ 45 w 229"/>
              <a:gd name="T43" fmla="*/ 55 h 187"/>
              <a:gd name="T44" fmla="*/ 45 w 229"/>
              <a:gd name="T45" fmla="*/ 51 h 187"/>
              <a:gd name="T46" fmla="*/ 44 w 229"/>
              <a:gd name="T47" fmla="*/ 46 h 187"/>
              <a:gd name="T48" fmla="*/ 60 w 229"/>
              <a:gd name="T49" fmla="*/ 187 h 187"/>
              <a:gd name="T50" fmla="*/ 67 w 229"/>
              <a:gd name="T51" fmla="*/ 139 h 187"/>
              <a:gd name="T52" fmla="*/ 74 w 229"/>
              <a:gd name="T53" fmla="*/ 127 h 187"/>
              <a:gd name="T54" fmla="*/ 86 w 229"/>
              <a:gd name="T55" fmla="*/ 122 h 187"/>
              <a:gd name="T56" fmla="*/ 203 w 229"/>
              <a:gd name="T57" fmla="*/ 122 h 187"/>
              <a:gd name="T58" fmla="*/ 215 w 229"/>
              <a:gd name="T59" fmla="*/ 127 h 187"/>
              <a:gd name="T60" fmla="*/ 222 w 229"/>
              <a:gd name="T61" fmla="*/ 139 h 187"/>
              <a:gd name="T62" fmla="*/ 229 w 229"/>
              <a:gd name="T63" fmla="*/ 187 h 187"/>
              <a:gd name="T64" fmla="*/ 60 w 229"/>
              <a:gd name="T65" fmla="*/ 187 h 187"/>
              <a:gd name="T66" fmla="*/ 107 w 229"/>
              <a:gd name="T67" fmla="*/ 37 h 187"/>
              <a:gd name="T68" fmla="*/ 118 w 229"/>
              <a:gd name="T69" fmla="*/ 11 h 187"/>
              <a:gd name="T70" fmla="*/ 145 w 229"/>
              <a:gd name="T71" fmla="*/ 0 h 187"/>
              <a:gd name="T72" fmla="*/ 171 w 229"/>
              <a:gd name="T73" fmla="*/ 11 h 187"/>
              <a:gd name="T74" fmla="*/ 182 w 229"/>
              <a:gd name="T75" fmla="*/ 37 h 187"/>
              <a:gd name="T76" fmla="*/ 181 w 229"/>
              <a:gd name="T77" fmla="*/ 47 h 187"/>
              <a:gd name="T78" fmla="*/ 172 w 229"/>
              <a:gd name="T79" fmla="*/ 82 h 187"/>
              <a:gd name="T80" fmla="*/ 162 w 229"/>
              <a:gd name="T81" fmla="*/ 97 h 187"/>
              <a:gd name="T82" fmla="*/ 145 w 229"/>
              <a:gd name="T83" fmla="*/ 103 h 187"/>
              <a:gd name="T84" fmla="*/ 127 w 229"/>
              <a:gd name="T85" fmla="*/ 97 h 187"/>
              <a:gd name="T86" fmla="*/ 118 w 229"/>
              <a:gd name="T87" fmla="*/ 82 h 187"/>
              <a:gd name="T88" fmla="*/ 117 w 229"/>
              <a:gd name="T89" fmla="*/ 82 h 187"/>
              <a:gd name="T90" fmla="*/ 109 w 229"/>
              <a:gd name="T91" fmla="*/ 47 h 187"/>
              <a:gd name="T92" fmla="*/ 107 w 229"/>
              <a:gd name="T93" fmla="*/ 37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29" h="187">
                <a:moveTo>
                  <a:pt x="0" y="187"/>
                </a:moveTo>
                <a:cubicBezTo>
                  <a:pt x="7" y="141"/>
                  <a:pt x="7" y="141"/>
                  <a:pt x="7" y="141"/>
                </a:cubicBezTo>
                <a:cubicBezTo>
                  <a:pt x="7" y="137"/>
                  <a:pt x="9" y="133"/>
                  <a:pt x="13" y="130"/>
                </a:cubicBezTo>
                <a:cubicBezTo>
                  <a:pt x="16" y="127"/>
                  <a:pt x="20" y="125"/>
                  <a:pt x="24" y="125"/>
                </a:cubicBezTo>
                <a:cubicBezTo>
                  <a:pt x="65" y="125"/>
                  <a:pt x="65" y="125"/>
                  <a:pt x="65" y="125"/>
                </a:cubicBezTo>
                <a:cubicBezTo>
                  <a:pt x="61" y="129"/>
                  <a:pt x="58" y="133"/>
                  <a:pt x="57" y="139"/>
                </a:cubicBezTo>
                <a:cubicBezTo>
                  <a:pt x="50" y="187"/>
                  <a:pt x="50" y="187"/>
                  <a:pt x="50" y="187"/>
                </a:cubicBezTo>
                <a:lnTo>
                  <a:pt x="0" y="187"/>
                </a:lnTo>
                <a:close/>
                <a:moveTo>
                  <a:pt x="44" y="46"/>
                </a:moveTo>
                <a:cubicBezTo>
                  <a:pt x="44" y="36"/>
                  <a:pt x="48" y="28"/>
                  <a:pt x="55" y="21"/>
                </a:cubicBezTo>
                <a:cubicBezTo>
                  <a:pt x="62" y="14"/>
                  <a:pt x="70" y="11"/>
                  <a:pt x="80" y="11"/>
                </a:cubicBezTo>
                <a:cubicBezTo>
                  <a:pt x="87" y="11"/>
                  <a:pt x="94" y="13"/>
                  <a:pt x="100" y="17"/>
                </a:cubicBezTo>
                <a:cubicBezTo>
                  <a:pt x="98" y="23"/>
                  <a:pt x="96" y="29"/>
                  <a:pt x="96" y="35"/>
                </a:cubicBezTo>
                <a:cubicBezTo>
                  <a:pt x="96" y="39"/>
                  <a:pt x="97" y="43"/>
                  <a:pt x="98" y="46"/>
                </a:cubicBezTo>
                <a:cubicBezTo>
                  <a:pt x="107" y="80"/>
                  <a:pt x="107" y="80"/>
                  <a:pt x="107" y="80"/>
                </a:cubicBezTo>
                <a:cubicBezTo>
                  <a:pt x="106" y="87"/>
                  <a:pt x="106" y="87"/>
                  <a:pt x="106" y="8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04" y="93"/>
                  <a:pt x="101" y="98"/>
                  <a:pt x="96" y="102"/>
                </a:cubicBezTo>
                <a:cubicBezTo>
                  <a:pt x="91" y="106"/>
                  <a:pt x="86" y="108"/>
                  <a:pt x="80" y="108"/>
                </a:cubicBezTo>
                <a:cubicBezTo>
                  <a:pt x="73" y="108"/>
                  <a:pt x="68" y="106"/>
                  <a:pt x="63" y="102"/>
                </a:cubicBezTo>
                <a:cubicBezTo>
                  <a:pt x="59" y="98"/>
                  <a:pt x="55" y="93"/>
                  <a:pt x="54" y="87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53"/>
                  <a:pt x="45" y="52"/>
                  <a:pt x="45" y="51"/>
                </a:cubicBezTo>
                <a:cubicBezTo>
                  <a:pt x="45" y="49"/>
                  <a:pt x="44" y="48"/>
                  <a:pt x="44" y="46"/>
                </a:cubicBezTo>
                <a:close/>
                <a:moveTo>
                  <a:pt x="60" y="187"/>
                </a:moveTo>
                <a:cubicBezTo>
                  <a:pt x="67" y="139"/>
                  <a:pt x="67" y="139"/>
                  <a:pt x="67" y="139"/>
                </a:cubicBezTo>
                <a:cubicBezTo>
                  <a:pt x="68" y="134"/>
                  <a:pt x="70" y="130"/>
                  <a:pt x="74" y="127"/>
                </a:cubicBezTo>
                <a:cubicBezTo>
                  <a:pt x="77" y="123"/>
                  <a:pt x="82" y="122"/>
                  <a:pt x="86" y="122"/>
                </a:cubicBezTo>
                <a:cubicBezTo>
                  <a:pt x="203" y="122"/>
                  <a:pt x="203" y="122"/>
                  <a:pt x="203" y="122"/>
                </a:cubicBezTo>
                <a:cubicBezTo>
                  <a:pt x="208" y="122"/>
                  <a:pt x="212" y="123"/>
                  <a:pt x="215" y="127"/>
                </a:cubicBezTo>
                <a:cubicBezTo>
                  <a:pt x="219" y="130"/>
                  <a:pt x="222" y="134"/>
                  <a:pt x="222" y="139"/>
                </a:cubicBezTo>
                <a:cubicBezTo>
                  <a:pt x="229" y="187"/>
                  <a:pt x="229" y="187"/>
                  <a:pt x="229" y="187"/>
                </a:cubicBezTo>
                <a:lnTo>
                  <a:pt x="60" y="187"/>
                </a:lnTo>
                <a:close/>
                <a:moveTo>
                  <a:pt x="107" y="37"/>
                </a:moveTo>
                <a:cubicBezTo>
                  <a:pt x="107" y="27"/>
                  <a:pt x="111" y="18"/>
                  <a:pt x="118" y="11"/>
                </a:cubicBezTo>
                <a:cubicBezTo>
                  <a:pt x="126" y="4"/>
                  <a:pt x="134" y="0"/>
                  <a:pt x="145" y="0"/>
                </a:cubicBezTo>
                <a:cubicBezTo>
                  <a:pt x="155" y="0"/>
                  <a:pt x="164" y="4"/>
                  <a:pt x="171" y="11"/>
                </a:cubicBezTo>
                <a:cubicBezTo>
                  <a:pt x="179" y="18"/>
                  <a:pt x="182" y="27"/>
                  <a:pt x="182" y="37"/>
                </a:cubicBezTo>
                <a:cubicBezTo>
                  <a:pt x="182" y="41"/>
                  <a:pt x="182" y="44"/>
                  <a:pt x="181" y="47"/>
                </a:cubicBezTo>
                <a:cubicBezTo>
                  <a:pt x="172" y="82"/>
                  <a:pt x="172" y="82"/>
                  <a:pt x="172" y="82"/>
                </a:cubicBezTo>
                <a:cubicBezTo>
                  <a:pt x="170" y="88"/>
                  <a:pt x="167" y="93"/>
                  <a:pt x="162" y="97"/>
                </a:cubicBezTo>
                <a:cubicBezTo>
                  <a:pt x="157" y="101"/>
                  <a:pt x="151" y="103"/>
                  <a:pt x="145" y="103"/>
                </a:cubicBezTo>
                <a:cubicBezTo>
                  <a:pt x="138" y="103"/>
                  <a:pt x="133" y="101"/>
                  <a:pt x="127" y="97"/>
                </a:cubicBezTo>
                <a:cubicBezTo>
                  <a:pt x="122" y="93"/>
                  <a:pt x="119" y="88"/>
                  <a:pt x="118" y="82"/>
                </a:cubicBezTo>
                <a:cubicBezTo>
                  <a:pt x="117" y="82"/>
                  <a:pt x="117" y="82"/>
                  <a:pt x="117" y="82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8" y="44"/>
                  <a:pt x="107" y="41"/>
                  <a:pt x="107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3BEA4A0-E457-46C8-B43B-6969B57D169F}"/>
              </a:ext>
            </a:extLst>
          </p:cNvPr>
          <p:cNvSpPr txBox="1"/>
          <p:nvPr/>
        </p:nvSpPr>
        <p:spPr>
          <a:xfrm>
            <a:off x="7287292" y="4252124"/>
            <a:ext cx="25774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가입된 이메일이 없다면 </a:t>
            </a:r>
            <a:endParaRPr lang="en-US" altLang="ko-KR" sz="1100">
              <a:solidFill>
                <a:schemeClr val="tx1">
                  <a:lumMod val="65000"/>
                  <a:lumOff val="3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  <a:p>
            <a:pPr algn="just"/>
            <a:r>
              <a:rPr lang="ko-KR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Roboto Thin" charset="0"/>
              </a:rPr>
              <a:t>회원가입을 통해 서버에 정보를 저장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Roboto Thin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874049-13CE-40F3-A51B-4AC5D570BED4}"/>
              </a:ext>
            </a:extLst>
          </p:cNvPr>
          <p:cNvSpPr txBox="1"/>
          <p:nvPr/>
        </p:nvSpPr>
        <p:spPr>
          <a:xfrm>
            <a:off x="7296817" y="3937830"/>
            <a:ext cx="864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Roboto Thin" charset="0"/>
              </a:rPr>
              <a:t>회원 가입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  <a:cs typeface="Roboto Thin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77B6950-56FC-4939-9450-5E2E6DBD4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26" t="26407" r="41770" b="19257"/>
          <a:stretch/>
        </p:blipFill>
        <p:spPr>
          <a:xfrm>
            <a:off x="841258" y="1791795"/>
            <a:ext cx="2219328" cy="37263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49E35CA-5486-4C90-828C-684481D77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56" t="26128" r="41941" b="19535"/>
          <a:stretch/>
        </p:blipFill>
        <p:spPr>
          <a:xfrm>
            <a:off x="3167942" y="1781037"/>
            <a:ext cx="2219328" cy="37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3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355</Words>
  <Application>Microsoft Office PowerPoint</Application>
  <PresentationFormat>와이드스크린</PresentationFormat>
  <Paragraphs>107</Paragraphs>
  <Slides>15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8" baseType="lpstr">
      <vt:lpstr>KoPub돋움체 Medium</vt:lpstr>
      <vt:lpstr>나눔스퀘어 ExtraBold</vt:lpstr>
      <vt:lpstr>Roboto Thin</vt:lpstr>
      <vt:lpstr>나눔스퀘어 Bold</vt:lpstr>
      <vt:lpstr>Calibri</vt:lpstr>
      <vt:lpstr>Segoe UI Black</vt:lpstr>
      <vt:lpstr>배달의민족 도현</vt:lpstr>
      <vt:lpstr>나눔스퀘어</vt:lpstr>
      <vt:lpstr>KoPub돋움체 Bold</vt:lpstr>
      <vt:lpstr>Arial</vt:lpstr>
      <vt:lpstr>KoPub돋움체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Kim Jinah</cp:lastModifiedBy>
  <cp:revision>67</cp:revision>
  <dcterms:created xsi:type="dcterms:W3CDTF">2017-09-09T13:40:14Z</dcterms:created>
  <dcterms:modified xsi:type="dcterms:W3CDTF">2018-06-15T03:02:20Z</dcterms:modified>
</cp:coreProperties>
</file>